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7"/>
  </p:notesMasterIdLst>
  <p:sldIdLst>
    <p:sldId id="256" r:id="rId2"/>
    <p:sldId id="259" r:id="rId3"/>
    <p:sldId id="261" r:id="rId4"/>
    <p:sldId id="260" r:id="rId5"/>
    <p:sldId id="262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B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883117-209E-4E55-AD8B-91BE32A1A398}" type="datetimeFigureOut">
              <a:rPr lang="es-CL" smtClean="0"/>
              <a:pPr/>
              <a:t>28-10-2021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8BCD7-D522-4BFC-ACB0-240B056A086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BCD7-D522-4BFC-ACB0-240B056A0863}" type="slidenum">
              <a:rPr lang="es-CL" smtClean="0"/>
              <a:pPr/>
              <a:t>1</a:t>
            </a:fld>
            <a:endParaRPr lang="es-C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BCD7-D522-4BFC-ACB0-240B056A0863}" type="slidenum">
              <a:rPr lang="es-CL" smtClean="0"/>
              <a:pPr/>
              <a:t>2</a:t>
            </a:fld>
            <a:endParaRPr 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9589-EAE7-4EEA-8B2D-E39E5118784B}" type="datetimeFigureOut">
              <a:rPr lang="es-CL" smtClean="0"/>
              <a:pPr/>
              <a:t>28-10-2021</a:t>
            </a:fld>
            <a:endParaRPr lang="es-CL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B59F513-F441-471C-9712-B38552C0593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9589-EAE7-4EEA-8B2D-E39E5118784B}" type="datetimeFigureOut">
              <a:rPr lang="es-CL" smtClean="0"/>
              <a:pPr/>
              <a:t>28-10-2021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F513-F441-471C-9712-B38552C0593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9589-EAE7-4EEA-8B2D-E39E5118784B}" type="datetimeFigureOut">
              <a:rPr lang="es-CL" smtClean="0"/>
              <a:pPr/>
              <a:t>28-10-2021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F513-F441-471C-9712-B38552C0593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9589-EAE7-4EEA-8B2D-E39E5118784B}" type="datetimeFigureOut">
              <a:rPr lang="es-CL" smtClean="0"/>
              <a:pPr/>
              <a:t>28-10-2021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L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B59F513-F441-471C-9712-B38552C0593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9589-EAE7-4EEA-8B2D-E39E5118784B}" type="datetimeFigureOut">
              <a:rPr lang="es-CL" smtClean="0"/>
              <a:pPr/>
              <a:t>28-10-2021</a:t>
            </a:fld>
            <a:endParaRPr lang="es-CL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F513-F441-471C-9712-B38552C05931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9589-EAE7-4EEA-8B2D-E39E5118784B}" type="datetimeFigureOut">
              <a:rPr lang="es-CL" smtClean="0"/>
              <a:pPr/>
              <a:t>28-10-2021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F513-F441-471C-9712-B38552C0593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9589-EAE7-4EEA-8B2D-E39E5118784B}" type="datetimeFigureOut">
              <a:rPr lang="es-CL" smtClean="0"/>
              <a:pPr/>
              <a:t>28-10-2021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B59F513-F441-471C-9712-B38552C05931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9589-EAE7-4EEA-8B2D-E39E5118784B}" type="datetimeFigureOut">
              <a:rPr lang="es-CL" smtClean="0"/>
              <a:pPr/>
              <a:t>28-10-2021</a:t>
            </a:fld>
            <a:endParaRPr lang="es-CL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F513-F441-471C-9712-B38552C0593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9589-EAE7-4EEA-8B2D-E39E5118784B}" type="datetimeFigureOut">
              <a:rPr lang="es-CL" smtClean="0"/>
              <a:pPr/>
              <a:t>28-10-2021</a:t>
            </a:fld>
            <a:endParaRPr lang="es-CL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F513-F441-471C-9712-B38552C0593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9589-EAE7-4EEA-8B2D-E39E5118784B}" type="datetimeFigureOut">
              <a:rPr lang="es-CL" smtClean="0"/>
              <a:pPr/>
              <a:t>28-10-2021</a:t>
            </a:fld>
            <a:endParaRPr lang="es-CL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F513-F441-471C-9712-B38552C0593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9589-EAE7-4EEA-8B2D-E39E5118784B}" type="datetimeFigureOut">
              <a:rPr lang="es-CL" smtClean="0"/>
              <a:pPr/>
              <a:t>28-10-2021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F513-F441-471C-9712-B38552C05931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F0B9589-EAE7-4EEA-8B2D-E39E5118784B}" type="datetimeFigureOut">
              <a:rPr lang="es-CL" smtClean="0"/>
              <a:pPr/>
              <a:t>28-10-2021</a:t>
            </a:fld>
            <a:endParaRPr lang="es-CL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59F513-F441-471C-9712-B38552C05931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60 Elipse"/>
          <p:cNvSpPr/>
          <p:nvPr/>
        </p:nvSpPr>
        <p:spPr>
          <a:xfrm>
            <a:off x="4716016" y="1844824"/>
            <a:ext cx="4427984" cy="280831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  <a:defRPr/>
            </a:pPr>
            <a:r>
              <a:rPr lang="es-CL" sz="2400" b="1" i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 DE APRENDIZAJE:</a:t>
            </a:r>
          </a:p>
          <a:p>
            <a:pPr algn="ctr"/>
            <a:r>
              <a:rPr lang="es-CL" sz="2400" dirty="0" smtClean="0"/>
              <a:t>Construir un objeto con material reciclado. “Proyecto  Navideño”</a:t>
            </a:r>
            <a:endParaRPr lang="es-CL" sz="2000" b="1" i="1" dirty="0" smtClean="0">
              <a:solidFill>
                <a:schemeClr val="bg1"/>
              </a:solidFill>
            </a:endParaRPr>
          </a:p>
        </p:txBody>
      </p:sp>
      <p:grpSp>
        <p:nvGrpSpPr>
          <p:cNvPr id="8" name="Google Shape;10907;p38"/>
          <p:cNvGrpSpPr/>
          <p:nvPr/>
        </p:nvGrpSpPr>
        <p:grpSpPr>
          <a:xfrm flipH="1">
            <a:off x="3491880" y="3356992"/>
            <a:ext cx="2232248" cy="3024336"/>
            <a:chOff x="4256925" y="3131750"/>
            <a:chExt cx="485875" cy="772300"/>
          </a:xfrm>
        </p:grpSpPr>
        <p:sp>
          <p:nvSpPr>
            <p:cNvPr id="9" name="Google Shape;10908;p38"/>
            <p:cNvSpPr/>
            <p:nvPr/>
          </p:nvSpPr>
          <p:spPr>
            <a:xfrm>
              <a:off x="4561475" y="3190900"/>
              <a:ext cx="181325" cy="106950"/>
            </a:xfrm>
            <a:custGeom>
              <a:avLst/>
              <a:gdLst/>
              <a:ahLst/>
              <a:cxnLst/>
              <a:rect l="l" t="t" r="r" b="b"/>
              <a:pathLst>
                <a:path w="7253" h="4278" extrusionOk="0">
                  <a:moveTo>
                    <a:pt x="3077" y="1"/>
                  </a:moveTo>
                  <a:cubicBezTo>
                    <a:pt x="2821" y="1"/>
                    <a:pt x="2490" y="88"/>
                    <a:pt x="2062" y="309"/>
                  </a:cubicBezTo>
                  <a:cubicBezTo>
                    <a:pt x="1" y="1375"/>
                    <a:pt x="2979" y="4277"/>
                    <a:pt x="2979" y="4277"/>
                  </a:cubicBezTo>
                  <a:cubicBezTo>
                    <a:pt x="2979" y="4277"/>
                    <a:pt x="7252" y="3211"/>
                    <a:pt x="6483" y="1409"/>
                  </a:cubicBezTo>
                  <a:cubicBezTo>
                    <a:pt x="6214" y="780"/>
                    <a:pt x="5823" y="575"/>
                    <a:pt x="5429" y="575"/>
                  </a:cubicBezTo>
                  <a:cubicBezTo>
                    <a:pt x="4696" y="575"/>
                    <a:pt x="3950" y="1284"/>
                    <a:pt x="3950" y="1284"/>
                  </a:cubicBezTo>
                  <a:cubicBezTo>
                    <a:pt x="3950" y="1284"/>
                    <a:pt x="4060" y="1"/>
                    <a:pt x="3077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0909;p38"/>
            <p:cNvSpPr/>
            <p:nvPr/>
          </p:nvSpPr>
          <p:spPr>
            <a:xfrm>
              <a:off x="4581725" y="3182650"/>
              <a:ext cx="153675" cy="124350"/>
            </a:xfrm>
            <a:custGeom>
              <a:avLst/>
              <a:gdLst/>
              <a:ahLst/>
              <a:cxnLst/>
              <a:rect l="l" t="t" r="r" b="b"/>
              <a:pathLst>
                <a:path w="6147" h="4974" extrusionOk="0">
                  <a:moveTo>
                    <a:pt x="2296" y="663"/>
                  </a:moveTo>
                  <a:cubicBezTo>
                    <a:pt x="2384" y="663"/>
                    <a:pt x="2470" y="687"/>
                    <a:pt x="2545" y="734"/>
                  </a:cubicBezTo>
                  <a:cubicBezTo>
                    <a:pt x="2804" y="905"/>
                    <a:pt x="2826" y="1418"/>
                    <a:pt x="2813" y="1583"/>
                  </a:cubicBezTo>
                  <a:lnTo>
                    <a:pt x="2740" y="2448"/>
                  </a:lnTo>
                  <a:lnTo>
                    <a:pt x="2740" y="2448"/>
                  </a:lnTo>
                  <a:lnTo>
                    <a:pt x="3369" y="1855"/>
                  </a:lnTo>
                  <a:cubicBezTo>
                    <a:pt x="3564" y="1669"/>
                    <a:pt x="4136" y="1236"/>
                    <a:pt x="4619" y="1236"/>
                  </a:cubicBezTo>
                  <a:cubicBezTo>
                    <a:pt x="4668" y="1236"/>
                    <a:pt x="4716" y="1241"/>
                    <a:pt x="4762" y="1250"/>
                  </a:cubicBezTo>
                  <a:cubicBezTo>
                    <a:pt x="5016" y="1302"/>
                    <a:pt x="5211" y="1507"/>
                    <a:pt x="5367" y="1870"/>
                  </a:cubicBezTo>
                  <a:cubicBezTo>
                    <a:pt x="5462" y="2072"/>
                    <a:pt x="5456" y="2304"/>
                    <a:pt x="5352" y="2500"/>
                  </a:cubicBezTo>
                  <a:cubicBezTo>
                    <a:pt x="4933" y="3343"/>
                    <a:pt x="3131" y="3999"/>
                    <a:pt x="2270" y="4238"/>
                  </a:cubicBezTo>
                  <a:cubicBezTo>
                    <a:pt x="1738" y="3682"/>
                    <a:pt x="739" y="2435"/>
                    <a:pt x="865" y="1598"/>
                  </a:cubicBezTo>
                  <a:cubicBezTo>
                    <a:pt x="907" y="1317"/>
                    <a:pt x="1084" y="1100"/>
                    <a:pt x="1402" y="936"/>
                  </a:cubicBezTo>
                  <a:cubicBezTo>
                    <a:pt x="1750" y="755"/>
                    <a:pt x="2047" y="664"/>
                    <a:pt x="2267" y="664"/>
                  </a:cubicBezTo>
                  <a:cubicBezTo>
                    <a:pt x="2276" y="663"/>
                    <a:pt x="2286" y="663"/>
                    <a:pt x="2296" y="663"/>
                  </a:cubicBezTo>
                  <a:close/>
                  <a:moveTo>
                    <a:pt x="2271" y="1"/>
                  </a:moveTo>
                  <a:cubicBezTo>
                    <a:pt x="1937" y="1"/>
                    <a:pt x="1545" y="116"/>
                    <a:pt x="1100" y="346"/>
                  </a:cubicBezTo>
                  <a:cubicBezTo>
                    <a:pt x="593" y="609"/>
                    <a:pt x="284" y="1009"/>
                    <a:pt x="211" y="1501"/>
                  </a:cubicBezTo>
                  <a:cubicBezTo>
                    <a:pt x="0" y="2912"/>
                    <a:pt x="1738" y="4650"/>
                    <a:pt x="1937" y="4845"/>
                  </a:cubicBezTo>
                  <a:lnTo>
                    <a:pt x="2071" y="4974"/>
                  </a:lnTo>
                  <a:lnTo>
                    <a:pt x="2248" y="4925"/>
                  </a:lnTo>
                  <a:cubicBezTo>
                    <a:pt x="2557" y="4849"/>
                    <a:pt x="5276" y="4137"/>
                    <a:pt x="5944" y="2793"/>
                  </a:cubicBezTo>
                  <a:cubicBezTo>
                    <a:pt x="6134" y="2423"/>
                    <a:pt x="6146" y="1986"/>
                    <a:pt x="5975" y="1608"/>
                  </a:cubicBezTo>
                  <a:cubicBezTo>
                    <a:pt x="5734" y="1036"/>
                    <a:pt x="5370" y="697"/>
                    <a:pt x="4897" y="599"/>
                  </a:cubicBezTo>
                  <a:cubicBezTo>
                    <a:pt x="4805" y="581"/>
                    <a:pt x="4713" y="573"/>
                    <a:pt x="4622" y="573"/>
                  </a:cubicBezTo>
                  <a:cubicBezTo>
                    <a:pt x="4170" y="573"/>
                    <a:pt x="3736" y="778"/>
                    <a:pt x="3418" y="981"/>
                  </a:cubicBezTo>
                  <a:cubicBezTo>
                    <a:pt x="3351" y="697"/>
                    <a:pt x="3207" y="383"/>
                    <a:pt x="2911" y="184"/>
                  </a:cubicBezTo>
                  <a:cubicBezTo>
                    <a:pt x="2729" y="62"/>
                    <a:pt x="2515" y="1"/>
                    <a:pt x="22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0910;p38"/>
            <p:cNvSpPr/>
            <p:nvPr/>
          </p:nvSpPr>
          <p:spPr>
            <a:xfrm>
              <a:off x="4265775" y="3140025"/>
              <a:ext cx="451975" cy="755850"/>
            </a:xfrm>
            <a:custGeom>
              <a:avLst/>
              <a:gdLst/>
              <a:ahLst/>
              <a:cxnLst/>
              <a:rect l="l" t="t" r="r" b="b"/>
              <a:pathLst>
                <a:path w="18079" h="30234" extrusionOk="0">
                  <a:moveTo>
                    <a:pt x="7225" y="0"/>
                  </a:moveTo>
                  <a:cubicBezTo>
                    <a:pt x="7114" y="0"/>
                    <a:pt x="7000" y="11"/>
                    <a:pt x="6883" y="32"/>
                  </a:cubicBezTo>
                  <a:cubicBezTo>
                    <a:pt x="3697" y="612"/>
                    <a:pt x="5395" y="3224"/>
                    <a:pt x="7463" y="4675"/>
                  </a:cubicBezTo>
                  <a:cubicBezTo>
                    <a:pt x="6708" y="4267"/>
                    <a:pt x="5682" y="3800"/>
                    <a:pt x="4940" y="3800"/>
                  </a:cubicBezTo>
                  <a:cubicBezTo>
                    <a:pt x="4516" y="3800"/>
                    <a:pt x="4184" y="3953"/>
                    <a:pt x="4048" y="4357"/>
                  </a:cubicBezTo>
                  <a:cubicBezTo>
                    <a:pt x="3389" y="6343"/>
                    <a:pt x="4995" y="6221"/>
                    <a:pt x="6822" y="6263"/>
                  </a:cubicBezTo>
                  <a:cubicBezTo>
                    <a:pt x="5838" y="6673"/>
                    <a:pt x="1705" y="8722"/>
                    <a:pt x="3233" y="13775"/>
                  </a:cubicBezTo>
                  <a:cubicBezTo>
                    <a:pt x="3755" y="15492"/>
                    <a:pt x="5090" y="16539"/>
                    <a:pt x="6685" y="17077"/>
                  </a:cubicBezTo>
                  <a:cubicBezTo>
                    <a:pt x="6581" y="17138"/>
                    <a:pt x="6465" y="17211"/>
                    <a:pt x="6345" y="17294"/>
                  </a:cubicBezTo>
                  <a:cubicBezTo>
                    <a:pt x="6306" y="17294"/>
                    <a:pt x="6269" y="17294"/>
                    <a:pt x="6229" y="17291"/>
                  </a:cubicBezTo>
                  <a:lnTo>
                    <a:pt x="6138" y="17285"/>
                  </a:lnTo>
                  <a:cubicBezTo>
                    <a:pt x="6016" y="17278"/>
                    <a:pt x="5893" y="17269"/>
                    <a:pt x="5777" y="17254"/>
                  </a:cubicBezTo>
                  <a:cubicBezTo>
                    <a:pt x="5655" y="17242"/>
                    <a:pt x="5539" y="17224"/>
                    <a:pt x="5423" y="17205"/>
                  </a:cubicBezTo>
                  <a:cubicBezTo>
                    <a:pt x="5402" y="17199"/>
                    <a:pt x="5377" y="17196"/>
                    <a:pt x="5353" y="17193"/>
                  </a:cubicBezTo>
                  <a:cubicBezTo>
                    <a:pt x="5240" y="17172"/>
                    <a:pt x="5130" y="17147"/>
                    <a:pt x="5023" y="17123"/>
                  </a:cubicBezTo>
                  <a:cubicBezTo>
                    <a:pt x="4216" y="16921"/>
                    <a:pt x="3566" y="16551"/>
                    <a:pt x="3080" y="16020"/>
                  </a:cubicBezTo>
                  <a:cubicBezTo>
                    <a:pt x="2329" y="15195"/>
                    <a:pt x="2112" y="14132"/>
                    <a:pt x="2054" y="13454"/>
                  </a:cubicBezTo>
                  <a:cubicBezTo>
                    <a:pt x="2060" y="13427"/>
                    <a:pt x="2060" y="13396"/>
                    <a:pt x="2054" y="13372"/>
                  </a:cubicBezTo>
                  <a:cubicBezTo>
                    <a:pt x="2047" y="13320"/>
                    <a:pt x="2047" y="13268"/>
                    <a:pt x="2047" y="13219"/>
                  </a:cubicBezTo>
                  <a:cubicBezTo>
                    <a:pt x="2209" y="13069"/>
                    <a:pt x="2454" y="12822"/>
                    <a:pt x="2399" y="12733"/>
                  </a:cubicBezTo>
                  <a:cubicBezTo>
                    <a:pt x="2384" y="12711"/>
                    <a:pt x="2361" y="12702"/>
                    <a:pt x="2333" y="12702"/>
                  </a:cubicBezTo>
                  <a:cubicBezTo>
                    <a:pt x="2266" y="12702"/>
                    <a:pt x="2171" y="12756"/>
                    <a:pt x="2093" y="12810"/>
                  </a:cubicBezTo>
                  <a:cubicBezTo>
                    <a:pt x="2176" y="12345"/>
                    <a:pt x="2329" y="11853"/>
                    <a:pt x="2173" y="11756"/>
                  </a:cubicBezTo>
                  <a:cubicBezTo>
                    <a:pt x="2168" y="11753"/>
                    <a:pt x="2163" y="11751"/>
                    <a:pt x="2158" y="11751"/>
                  </a:cubicBezTo>
                  <a:cubicBezTo>
                    <a:pt x="2062" y="11751"/>
                    <a:pt x="1881" y="12280"/>
                    <a:pt x="1849" y="12376"/>
                  </a:cubicBezTo>
                  <a:lnTo>
                    <a:pt x="1846" y="12376"/>
                  </a:lnTo>
                  <a:cubicBezTo>
                    <a:pt x="1867" y="12260"/>
                    <a:pt x="1983" y="11563"/>
                    <a:pt x="1855" y="11508"/>
                  </a:cubicBezTo>
                  <a:cubicBezTo>
                    <a:pt x="1850" y="11506"/>
                    <a:pt x="1845" y="11505"/>
                    <a:pt x="1840" y="11505"/>
                  </a:cubicBezTo>
                  <a:cubicBezTo>
                    <a:pt x="1698" y="11505"/>
                    <a:pt x="1510" y="12263"/>
                    <a:pt x="1510" y="12263"/>
                  </a:cubicBezTo>
                  <a:cubicBezTo>
                    <a:pt x="1510" y="12263"/>
                    <a:pt x="1641" y="11603"/>
                    <a:pt x="1440" y="11603"/>
                  </a:cubicBezTo>
                  <a:cubicBezTo>
                    <a:pt x="1302" y="11603"/>
                    <a:pt x="1229" y="12229"/>
                    <a:pt x="1198" y="12620"/>
                  </a:cubicBezTo>
                  <a:cubicBezTo>
                    <a:pt x="1192" y="12645"/>
                    <a:pt x="1186" y="12672"/>
                    <a:pt x="1183" y="12696"/>
                  </a:cubicBezTo>
                  <a:cubicBezTo>
                    <a:pt x="1174" y="12791"/>
                    <a:pt x="981" y="14997"/>
                    <a:pt x="2435" y="16597"/>
                  </a:cubicBezTo>
                  <a:cubicBezTo>
                    <a:pt x="3159" y="17395"/>
                    <a:pt x="4152" y="17889"/>
                    <a:pt x="5398" y="18079"/>
                  </a:cubicBezTo>
                  <a:cubicBezTo>
                    <a:pt x="4604" y="18894"/>
                    <a:pt x="3957" y="20098"/>
                    <a:pt x="4390" y="21714"/>
                  </a:cubicBezTo>
                  <a:cubicBezTo>
                    <a:pt x="4369" y="21717"/>
                    <a:pt x="4348" y="21723"/>
                    <a:pt x="4326" y="21726"/>
                  </a:cubicBezTo>
                  <a:lnTo>
                    <a:pt x="4229" y="21751"/>
                  </a:lnTo>
                  <a:lnTo>
                    <a:pt x="4134" y="21775"/>
                  </a:lnTo>
                  <a:lnTo>
                    <a:pt x="4054" y="21793"/>
                  </a:lnTo>
                  <a:lnTo>
                    <a:pt x="3966" y="21821"/>
                  </a:lnTo>
                  <a:cubicBezTo>
                    <a:pt x="3938" y="21827"/>
                    <a:pt x="3914" y="21836"/>
                    <a:pt x="3889" y="21842"/>
                  </a:cubicBezTo>
                  <a:cubicBezTo>
                    <a:pt x="3838" y="21857"/>
                    <a:pt x="3789" y="21876"/>
                    <a:pt x="3737" y="21891"/>
                  </a:cubicBezTo>
                  <a:cubicBezTo>
                    <a:pt x="3205" y="22065"/>
                    <a:pt x="2716" y="22343"/>
                    <a:pt x="2295" y="22710"/>
                  </a:cubicBezTo>
                  <a:cubicBezTo>
                    <a:pt x="1430" y="23467"/>
                    <a:pt x="981" y="24561"/>
                    <a:pt x="954" y="25963"/>
                  </a:cubicBezTo>
                  <a:lnTo>
                    <a:pt x="404" y="26003"/>
                  </a:lnTo>
                  <a:cubicBezTo>
                    <a:pt x="175" y="26024"/>
                    <a:pt x="1" y="26220"/>
                    <a:pt x="7" y="26452"/>
                  </a:cubicBezTo>
                  <a:cubicBezTo>
                    <a:pt x="16" y="26681"/>
                    <a:pt x="206" y="26864"/>
                    <a:pt x="435" y="26867"/>
                  </a:cubicBezTo>
                  <a:lnTo>
                    <a:pt x="468" y="26867"/>
                  </a:lnTo>
                  <a:lnTo>
                    <a:pt x="1421" y="26797"/>
                  </a:lnTo>
                  <a:cubicBezTo>
                    <a:pt x="1653" y="26779"/>
                    <a:pt x="1831" y="26583"/>
                    <a:pt x="1821" y="26351"/>
                  </a:cubicBezTo>
                  <a:cubicBezTo>
                    <a:pt x="1773" y="25019"/>
                    <a:pt x="2124" y="24014"/>
                    <a:pt x="2863" y="23360"/>
                  </a:cubicBezTo>
                  <a:cubicBezTo>
                    <a:pt x="3178" y="23092"/>
                    <a:pt x="3538" y="22881"/>
                    <a:pt x="3932" y="22743"/>
                  </a:cubicBezTo>
                  <a:cubicBezTo>
                    <a:pt x="4002" y="22716"/>
                    <a:pt x="4073" y="22694"/>
                    <a:pt x="4146" y="22673"/>
                  </a:cubicBezTo>
                  <a:lnTo>
                    <a:pt x="4183" y="22661"/>
                  </a:lnTo>
                  <a:cubicBezTo>
                    <a:pt x="4216" y="22652"/>
                    <a:pt x="4247" y="22642"/>
                    <a:pt x="4280" y="22633"/>
                  </a:cubicBezTo>
                  <a:lnTo>
                    <a:pt x="4320" y="22621"/>
                  </a:lnTo>
                  <a:cubicBezTo>
                    <a:pt x="4354" y="22612"/>
                    <a:pt x="4387" y="22603"/>
                    <a:pt x="4421" y="22597"/>
                  </a:cubicBezTo>
                  <a:lnTo>
                    <a:pt x="4442" y="22591"/>
                  </a:lnTo>
                  <a:cubicBezTo>
                    <a:pt x="4549" y="22566"/>
                    <a:pt x="4656" y="22545"/>
                    <a:pt x="4763" y="22526"/>
                  </a:cubicBezTo>
                  <a:cubicBezTo>
                    <a:pt x="5468" y="23532"/>
                    <a:pt x="6866" y="23987"/>
                    <a:pt x="8286" y="23987"/>
                  </a:cubicBezTo>
                  <a:cubicBezTo>
                    <a:pt x="8885" y="23987"/>
                    <a:pt x="9488" y="23906"/>
                    <a:pt x="10045" y="23751"/>
                  </a:cubicBezTo>
                  <a:cubicBezTo>
                    <a:pt x="10139" y="23819"/>
                    <a:pt x="10323" y="23971"/>
                    <a:pt x="10515" y="24261"/>
                  </a:cubicBezTo>
                  <a:cubicBezTo>
                    <a:pt x="10732" y="24591"/>
                    <a:pt x="10958" y="25105"/>
                    <a:pt x="11068" y="25874"/>
                  </a:cubicBezTo>
                  <a:cubicBezTo>
                    <a:pt x="11325" y="27664"/>
                    <a:pt x="9938" y="29259"/>
                    <a:pt x="9922" y="29274"/>
                  </a:cubicBezTo>
                  <a:cubicBezTo>
                    <a:pt x="9703" y="29522"/>
                    <a:pt x="9834" y="29916"/>
                    <a:pt x="10158" y="29983"/>
                  </a:cubicBezTo>
                  <a:lnTo>
                    <a:pt x="11312" y="30224"/>
                  </a:lnTo>
                  <a:cubicBezTo>
                    <a:pt x="11340" y="30230"/>
                    <a:pt x="11370" y="30233"/>
                    <a:pt x="11401" y="30233"/>
                  </a:cubicBezTo>
                  <a:cubicBezTo>
                    <a:pt x="11621" y="30233"/>
                    <a:pt x="11807" y="30065"/>
                    <a:pt x="11829" y="29845"/>
                  </a:cubicBezTo>
                  <a:cubicBezTo>
                    <a:pt x="11853" y="29622"/>
                    <a:pt x="11703" y="29421"/>
                    <a:pt x="11486" y="29378"/>
                  </a:cubicBezTo>
                  <a:lnTo>
                    <a:pt x="10998" y="29274"/>
                  </a:lnTo>
                  <a:cubicBezTo>
                    <a:pt x="11468" y="28556"/>
                    <a:pt x="12137" y="27237"/>
                    <a:pt x="11923" y="25752"/>
                  </a:cubicBezTo>
                  <a:cubicBezTo>
                    <a:pt x="11798" y="24872"/>
                    <a:pt x="11532" y="24252"/>
                    <a:pt x="11251" y="23819"/>
                  </a:cubicBezTo>
                  <a:cubicBezTo>
                    <a:pt x="11160" y="23675"/>
                    <a:pt x="11056" y="23541"/>
                    <a:pt x="10943" y="23412"/>
                  </a:cubicBezTo>
                  <a:cubicBezTo>
                    <a:pt x="11853" y="22969"/>
                    <a:pt x="12495" y="22276"/>
                    <a:pt x="12537" y="21387"/>
                  </a:cubicBezTo>
                  <a:cubicBezTo>
                    <a:pt x="12592" y="20260"/>
                    <a:pt x="12296" y="19362"/>
                    <a:pt x="11905" y="18681"/>
                  </a:cubicBezTo>
                  <a:lnTo>
                    <a:pt x="11905" y="18681"/>
                  </a:lnTo>
                  <a:cubicBezTo>
                    <a:pt x="12189" y="18720"/>
                    <a:pt x="12476" y="18739"/>
                    <a:pt x="12763" y="18742"/>
                  </a:cubicBezTo>
                  <a:cubicBezTo>
                    <a:pt x="13738" y="18742"/>
                    <a:pt x="14599" y="18500"/>
                    <a:pt x="15335" y="18018"/>
                  </a:cubicBezTo>
                  <a:cubicBezTo>
                    <a:pt x="17147" y="16839"/>
                    <a:pt x="17516" y="14651"/>
                    <a:pt x="17532" y="14560"/>
                  </a:cubicBezTo>
                  <a:cubicBezTo>
                    <a:pt x="17535" y="14535"/>
                    <a:pt x="17538" y="14508"/>
                    <a:pt x="17538" y="14483"/>
                  </a:cubicBezTo>
                  <a:cubicBezTo>
                    <a:pt x="17605" y="14099"/>
                    <a:pt x="17697" y="13472"/>
                    <a:pt x="17562" y="13439"/>
                  </a:cubicBezTo>
                  <a:lnTo>
                    <a:pt x="17565" y="13433"/>
                  </a:lnTo>
                  <a:cubicBezTo>
                    <a:pt x="17558" y="13431"/>
                    <a:pt x="17551" y="13430"/>
                    <a:pt x="17544" y="13430"/>
                  </a:cubicBezTo>
                  <a:cubicBezTo>
                    <a:pt x="17367" y="13430"/>
                    <a:pt x="17327" y="14053"/>
                    <a:pt x="17327" y="14053"/>
                  </a:cubicBezTo>
                  <a:cubicBezTo>
                    <a:pt x="17327" y="14053"/>
                    <a:pt x="17339" y="13234"/>
                    <a:pt x="17192" y="13234"/>
                  </a:cubicBezTo>
                  <a:cubicBezTo>
                    <a:pt x="17190" y="13234"/>
                    <a:pt x="17188" y="13234"/>
                    <a:pt x="17186" y="13234"/>
                  </a:cubicBezTo>
                  <a:cubicBezTo>
                    <a:pt x="17049" y="13255"/>
                    <a:pt x="16985" y="13958"/>
                    <a:pt x="16976" y="14074"/>
                  </a:cubicBezTo>
                  <a:lnTo>
                    <a:pt x="16973" y="14074"/>
                  </a:lnTo>
                  <a:cubicBezTo>
                    <a:pt x="16967" y="13970"/>
                    <a:pt x="16923" y="13392"/>
                    <a:pt x="16825" y="13392"/>
                  </a:cubicBezTo>
                  <a:cubicBezTo>
                    <a:pt x="16822" y="13392"/>
                    <a:pt x="16820" y="13392"/>
                    <a:pt x="16817" y="13393"/>
                  </a:cubicBezTo>
                  <a:cubicBezTo>
                    <a:pt x="16640" y="13448"/>
                    <a:pt x="16664" y="13964"/>
                    <a:pt x="16624" y="14435"/>
                  </a:cubicBezTo>
                  <a:cubicBezTo>
                    <a:pt x="16556" y="14354"/>
                    <a:pt x="16465" y="14266"/>
                    <a:pt x="16396" y="14266"/>
                  </a:cubicBezTo>
                  <a:cubicBezTo>
                    <a:pt x="16379" y="14266"/>
                    <a:pt x="16363" y="14272"/>
                    <a:pt x="16350" y="14285"/>
                  </a:cubicBezTo>
                  <a:cubicBezTo>
                    <a:pt x="16273" y="14355"/>
                    <a:pt x="16447" y="14655"/>
                    <a:pt x="16566" y="14841"/>
                  </a:cubicBezTo>
                  <a:cubicBezTo>
                    <a:pt x="16554" y="14890"/>
                    <a:pt x="16539" y="14942"/>
                    <a:pt x="16521" y="14987"/>
                  </a:cubicBezTo>
                  <a:cubicBezTo>
                    <a:pt x="16508" y="15015"/>
                    <a:pt x="16502" y="15042"/>
                    <a:pt x="16499" y="15073"/>
                  </a:cubicBezTo>
                  <a:cubicBezTo>
                    <a:pt x="16276" y="15711"/>
                    <a:pt x="15800" y="16677"/>
                    <a:pt x="14865" y="17288"/>
                  </a:cubicBezTo>
                  <a:cubicBezTo>
                    <a:pt x="14272" y="17675"/>
                    <a:pt x="13567" y="17868"/>
                    <a:pt x="12759" y="17868"/>
                  </a:cubicBezTo>
                  <a:cubicBezTo>
                    <a:pt x="12617" y="17868"/>
                    <a:pt x="12472" y="17862"/>
                    <a:pt x="12323" y="17850"/>
                  </a:cubicBezTo>
                  <a:cubicBezTo>
                    <a:pt x="12232" y="17841"/>
                    <a:pt x="12134" y="17831"/>
                    <a:pt x="12039" y="17819"/>
                  </a:cubicBezTo>
                  <a:lnTo>
                    <a:pt x="12030" y="17819"/>
                  </a:lnTo>
                  <a:cubicBezTo>
                    <a:pt x="11942" y="17807"/>
                    <a:pt x="11850" y="17792"/>
                    <a:pt x="11758" y="17776"/>
                  </a:cubicBezTo>
                  <a:lnTo>
                    <a:pt x="11728" y="17773"/>
                  </a:lnTo>
                  <a:cubicBezTo>
                    <a:pt x="11645" y="17758"/>
                    <a:pt x="11560" y="17740"/>
                    <a:pt x="11471" y="17721"/>
                  </a:cubicBezTo>
                  <a:lnTo>
                    <a:pt x="11422" y="17712"/>
                  </a:lnTo>
                  <a:cubicBezTo>
                    <a:pt x="11322" y="17691"/>
                    <a:pt x="11221" y="17666"/>
                    <a:pt x="11117" y="17639"/>
                  </a:cubicBezTo>
                  <a:lnTo>
                    <a:pt x="11111" y="17639"/>
                  </a:lnTo>
                  <a:cubicBezTo>
                    <a:pt x="11068" y="17596"/>
                    <a:pt x="11028" y="17556"/>
                    <a:pt x="10989" y="17520"/>
                  </a:cubicBezTo>
                  <a:lnTo>
                    <a:pt x="10979" y="17511"/>
                  </a:lnTo>
                  <a:lnTo>
                    <a:pt x="10921" y="17456"/>
                  </a:lnTo>
                  <a:cubicBezTo>
                    <a:pt x="12586" y="17257"/>
                    <a:pt x="14034" y="16674"/>
                    <a:pt x="14666" y="15886"/>
                  </a:cubicBezTo>
                  <a:cubicBezTo>
                    <a:pt x="16444" y="13677"/>
                    <a:pt x="18078" y="8774"/>
                    <a:pt x="11929" y="5463"/>
                  </a:cubicBezTo>
                  <a:cubicBezTo>
                    <a:pt x="11929" y="5463"/>
                    <a:pt x="13179" y="2292"/>
                    <a:pt x="11544" y="2100"/>
                  </a:cubicBezTo>
                  <a:cubicBezTo>
                    <a:pt x="11478" y="2092"/>
                    <a:pt x="11415" y="2088"/>
                    <a:pt x="11355" y="2088"/>
                  </a:cubicBezTo>
                  <a:cubicBezTo>
                    <a:pt x="10188" y="2088"/>
                    <a:pt x="10278" y="3540"/>
                    <a:pt x="10417" y="4351"/>
                  </a:cubicBezTo>
                  <a:cubicBezTo>
                    <a:pt x="10108" y="3086"/>
                    <a:pt x="9154" y="0"/>
                    <a:pt x="7225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0911;p38"/>
            <p:cNvSpPr/>
            <p:nvPr/>
          </p:nvSpPr>
          <p:spPr>
            <a:xfrm>
              <a:off x="4256925" y="3131750"/>
              <a:ext cx="459450" cy="772300"/>
            </a:xfrm>
            <a:custGeom>
              <a:avLst/>
              <a:gdLst/>
              <a:ahLst/>
              <a:cxnLst/>
              <a:rect l="l" t="t" r="r" b="b"/>
              <a:pathLst>
                <a:path w="18378" h="30892" extrusionOk="0">
                  <a:moveTo>
                    <a:pt x="3046" y="13284"/>
                  </a:moveTo>
                  <a:cubicBezTo>
                    <a:pt x="3104" y="13593"/>
                    <a:pt x="3180" y="13898"/>
                    <a:pt x="3272" y="14200"/>
                  </a:cubicBezTo>
                  <a:cubicBezTo>
                    <a:pt x="3660" y="15480"/>
                    <a:pt x="4500" y="16498"/>
                    <a:pt x="5731" y="17191"/>
                  </a:cubicBezTo>
                  <a:cubicBezTo>
                    <a:pt x="5627" y="17170"/>
                    <a:pt x="5536" y="17151"/>
                    <a:pt x="5456" y="17130"/>
                  </a:cubicBezTo>
                  <a:cubicBezTo>
                    <a:pt x="4717" y="16947"/>
                    <a:pt x="4118" y="16608"/>
                    <a:pt x="3678" y="16125"/>
                  </a:cubicBezTo>
                  <a:cubicBezTo>
                    <a:pt x="3012" y="15395"/>
                    <a:pt x="2802" y="14457"/>
                    <a:pt x="2741" y="13785"/>
                  </a:cubicBezTo>
                  <a:lnTo>
                    <a:pt x="2741" y="13782"/>
                  </a:lnTo>
                  <a:cubicBezTo>
                    <a:pt x="2744" y="13748"/>
                    <a:pt x="2741" y="13715"/>
                    <a:pt x="2738" y="13681"/>
                  </a:cubicBezTo>
                  <a:cubicBezTo>
                    <a:pt x="2857" y="13568"/>
                    <a:pt x="2982" y="13431"/>
                    <a:pt x="3046" y="13284"/>
                  </a:cubicBezTo>
                  <a:close/>
                  <a:moveTo>
                    <a:pt x="16355" y="14650"/>
                  </a:moveTo>
                  <a:lnTo>
                    <a:pt x="16355" y="14650"/>
                  </a:lnTo>
                  <a:cubicBezTo>
                    <a:pt x="16346" y="14839"/>
                    <a:pt x="16453" y="15050"/>
                    <a:pt x="16560" y="15221"/>
                  </a:cubicBezTo>
                  <a:cubicBezTo>
                    <a:pt x="16548" y="15257"/>
                    <a:pt x="16536" y="15291"/>
                    <a:pt x="16529" y="15328"/>
                  </a:cubicBezTo>
                  <a:cubicBezTo>
                    <a:pt x="16306" y="15957"/>
                    <a:pt x="15867" y="16806"/>
                    <a:pt x="15039" y="17344"/>
                  </a:cubicBezTo>
                  <a:cubicBezTo>
                    <a:pt x="14504" y="17694"/>
                    <a:pt x="13857" y="17870"/>
                    <a:pt x="13112" y="17870"/>
                  </a:cubicBezTo>
                  <a:cubicBezTo>
                    <a:pt x="12980" y="17870"/>
                    <a:pt x="12846" y="17865"/>
                    <a:pt x="12708" y="17854"/>
                  </a:cubicBezTo>
                  <a:lnTo>
                    <a:pt x="12708" y="17851"/>
                  </a:lnTo>
                  <a:cubicBezTo>
                    <a:pt x="13869" y="17542"/>
                    <a:pt x="14788" y="17038"/>
                    <a:pt x="15280" y="16424"/>
                  </a:cubicBezTo>
                  <a:cubicBezTo>
                    <a:pt x="15714" y="15881"/>
                    <a:pt x="16074" y="15285"/>
                    <a:pt x="16355" y="14650"/>
                  </a:cubicBezTo>
                  <a:close/>
                  <a:moveTo>
                    <a:pt x="7572" y="665"/>
                  </a:moveTo>
                  <a:cubicBezTo>
                    <a:pt x="9310" y="665"/>
                    <a:pt x="10209" y="3768"/>
                    <a:pt x="10451" y="4762"/>
                  </a:cubicBezTo>
                  <a:lnTo>
                    <a:pt x="11101" y="4624"/>
                  </a:lnTo>
                  <a:cubicBezTo>
                    <a:pt x="10955" y="3799"/>
                    <a:pt x="11016" y="3173"/>
                    <a:pt x="11266" y="2910"/>
                  </a:cubicBezTo>
                  <a:cubicBezTo>
                    <a:pt x="11370" y="2802"/>
                    <a:pt x="11518" y="2749"/>
                    <a:pt x="11714" y="2749"/>
                  </a:cubicBezTo>
                  <a:cubicBezTo>
                    <a:pt x="11761" y="2749"/>
                    <a:pt x="11810" y="2752"/>
                    <a:pt x="11862" y="2758"/>
                  </a:cubicBezTo>
                  <a:cubicBezTo>
                    <a:pt x="12054" y="2782"/>
                    <a:pt x="12186" y="2858"/>
                    <a:pt x="12271" y="3002"/>
                  </a:cubicBezTo>
                  <a:cubicBezTo>
                    <a:pt x="12604" y="3555"/>
                    <a:pt x="12265" y="4933"/>
                    <a:pt x="11975" y="5672"/>
                  </a:cubicBezTo>
                  <a:lnTo>
                    <a:pt x="11868" y="5944"/>
                  </a:lnTo>
                  <a:lnTo>
                    <a:pt x="12128" y="6084"/>
                  </a:lnTo>
                  <a:cubicBezTo>
                    <a:pt x="14458" y="7340"/>
                    <a:pt x="15830" y="8922"/>
                    <a:pt x="16206" y="10782"/>
                  </a:cubicBezTo>
                  <a:cubicBezTo>
                    <a:pt x="16615" y="12808"/>
                    <a:pt x="15729" y="14811"/>
                    <a:pt x="14764" y="16012"/>
                  </a:cubicBezTo>
                  <a:cubicBezTo>
                    <a:pt x="14202" y="16711"/>
                    <a:pt x="12849" y="17267"/>
                    <a:pt x="11236" y="17463"/>
                  </a:cubicBezTo>
                  <a:lnTo>
                    <a:pt x="10518" y="17548"/>
                  </a:lnTo>
                  <a:lnTo>
                    <a:pt x="11052" y="18034"/>
                  </a:lnTo>
                  <a:lnTo>
                    <a:pt x="11116" y="18095"/>
                  </a:lnTo>
                  <a:cubicBezTo>
                    <a:pt x="11156" y="18129"/>
                    <a:pt x="11193" y="18165"/>
                    <a:pt x="11233" y="18205"/>
                  </a:cubicBezTo>
                  <a:lnTo>
                    <a:pt x="11300" y="18272"/>
                  </a:lnTo>
                  <a:lnTo>
                    <a:pt x="11410" y="18300"/>
                  </a:lnTo>
                  <a:cubicBezTo>
                    <a:pt x="11511" y="18324"/>
                    <a:pt x="11608" y="18349"/>
                    <a:pt x="11706" y="18370"/>
                  </a:cubicBezTo>
                  <a:lnTo>
                    <a:pt x="11758" y="18379"/>
                  </a:lnTo>
                  <a:cubicBezTo>
                    <a:pt x="11847" y="18401"/>
                    <a:pt x="11938" y="18416"/>
                    <a:pt x="12027" y="18434"/>
                  </a:cubicBezTo>
                  <a:lnTo>
                    <a:pt x="12057" y="18437"/>
                  </a:lnTo>
                  <a:cubicBezTo>
                    <a:pt x="12152" y="18456"/>
                    <a:pt x="12250" y="18468"/>
                    <a:pt x="12351" y="18483"/>
                  </a:cubicBezTo>
                  <a:cubicBezTo>
                    <a:pt x="12454" y="18495"/>
                    <a:pt x="12552" y="18505"/>
                    <a:pt x="12653" y="18514"/>
                  </a:cubicBezTo>
                  <a:cubicBezTo>
                    <a:pt x="12811" y="18526"/>
                    <a:pt x="12965" y="18533"/>
                    <a:pt x="13116" y="18533"/>
                  </a:cubicBezTo>
                  <a:cubicBezTo>
                    <a:pt x="13990" y="18533"/>
                    <a:pt x="14756" y="18322"/>
                    <a:pt x="15402" y="17900"/>
                  </a:cubicBezTo>
                  <a:cubicBezTo>
                    <a:pt x="16398" y="17249"/>
                    <a:pt x="16911" y="16244"/>
                    <a:pt x="17168" y="15517"/>
                  </a:cubicBezTo>
                  <a:lnTo>
                    <a:pt x="17174" y="15499"/>
                  </a:lnTo>
                  <a:lnTo>
                    <a:pt x="17250" y="15584"/>
                  </a:lnTo>
                  <a:lnTo>
                    <a:pt x="17311" y="14796"/>
                  </a:lnTo>
                  <a:lnTo>
                    <a:pt x="17314" y="14769"/>
                  </a:lnTo>
                  <a:lnTo>
                    <a:pt x="17580" y="14671"/>
                  </a:lnTo>
                  <a:lnTo>
                    <a:pt x="17580" y="14671"/>
                  </a:lnTo>
                  <a:cubicBezTo>
                    <a:pt x="17577" y="14698"/>
                    <a:pt x="17571" y="14726"/>
                    <a:pt x="17568" y="14753"/>
                  </a:cubicBezTo>
                  <a:lnTo>
                    <a:pt x="17562" y="14784"/>
                  </a:lnTo>
                  <a:lnTo>
                    <a:pt x="17562" y="14818"/>
                  </a:lnTo>
                  <a:lnTo>
                    <a:pt x="17562" y="14836"/>
                  </a:lnTo>
                  <a:cubicBezTo>
                    <a:pt x="17547" y="14921"/>
                    <a:pt x="17201" y="16968"/>
                    <a:pt x="15512" y="18071"/>
                  </a:cubicBezTo>
                  <a:cubicBezTo>
                    <a:pt x="14831" y="18514"/>
                    <a:pt x="14028" y="18737"/>
                    <a:pt x="13120" y="18737"/>
                  </a:cubicBezTo>
                  <a:cubicBezTo>
                    <a:pt x="12845" y="18737"/>
                    <a:pt x="12574" y="18718"/>
                    <a:pt x="12302" y="18682"/>
                  </a:cubicBezTo>
                  <a:lnTo>
                    <a:pt x="11639" y="18593"/>
                  </a:lnTo>
                  <a:lnTo>
                    <a:pt x="11972" y="19173"/>
                  </a:lnTo>
                  <a:cubicBezTo>
                    <a:pt x="12409" y="19931"/>
                    <a:pt x="12607" y="20780"/>
                    <a:pt x="12564" y="21697"/>
                  </a:cubicBezTo>
                  <a:cubicBezTo>
                    <a:pt x="12519" y="22637"/>
                    <a:pt x="11660" y="23196"/>
                    <a:pt x="11153" y="23444"/>
                  </a:cubicBezTo>
                  <a:lnTo>
                    <a:pt x="10759" y="23636"/>
                  </a:lnTo>
                  <a:lnTo>
                    <a:pt x="11055" y="23963"/>
                  </a:lnTo>
                  <a:cubicBezTo>
                    <a:pt x="11156" y="24076"/>
                    <a:pt x="11248" y="24198"/>
                    <a:pt x="11330" y="24327"/>
                  </a:cubicBezTo>
                  <a:cubicBezTo>
                    <a:pt x="11642" y="24806"/>
                    <a:pt x="11850" y="25414"/>
                    <a:pt x="11953" y="26126"/>
                  </a:cubicBezTo>
                  <a:cubicBezTo>
                    <a:pt x="12152" y="27528"/>
                    <a:pt x="11489" y="28793"/>
                    <a:pt x="11077" y="29422"/>
                  </a:cubicBezTo>
                  <a:lnTo>
                    <a:pt x="10808" y="29828"/>
                  </a:lnTo>
                  <a:lnTo>
                    <a:pt x="11776" y="30030"/>
                  </a:lnTo>
                  <a:cubicBezTo>
                    <a:pt x="11831" y="30042"/>
                    <a:pt x="11868" y="30094"/>
                    <a:pt x="11856" y="30149"/>
                  </a:cubicBezTo>
                  <a:cubicBezTo>
                    <a:pt x="11845" y="30197"/>
                    <a:pt x="11804" y="30231"/>
                    <a:pt x="11758" y="30231"/>
                  </a:cubicBezTo>
                  <a:cubicBezTo>
                    <a:pt x="11751" y="30231"/>
                    <a:pt x="11744" y="30230"/>
                    <a:pt x="11737" y="30228"/>
                  </a:cubicBezTo>
                  <a:lnTo>
                    <a:pt x="10582" y="29987"/>
                  </a:lnTo>
                  <a:cubicBezTo>
                    <a:pt x="10506" y="29972"/>
                    <a:pt x="10475" y="29877"/>
                    <a:pt x="10527" y="29819"/>
                  </a:cubicBezTo>
                  <a:cubicBezTo>
                    <a:pt x="10542" y="29804"/>
                    <a:pt x="12030" y="28093"/>
                    <a:pt x="11752" y="26153"/>
                  </a:cubicBezTo>
                  <a:cubicBezTo>
                    <a:pt x="11651" y="25451"/>
                    <a:pt x="11446" y="24864"/>
                    <a:pt x="11144" y="24406"/>
                  </a:cubicBezTo>
                  <a:cubicBezTo>
                    <a:pt x="10933" y="24085"/>
                    <a:pt x="10725" y="23902"/>
                    <a:pt x="10588" y="23807"/>
                  </a:cubicBezTo>
                  <a:lnTo>
                    <a:pt x="10460" y="23719"/>
                  </a:lnTo>
                  <a:lnTo>
                    <a:pt x="10310" y="23762"/>
                  </a:lnTo>
                  <a:cubicBezTo>
                    <a:pt x="9789" y="23906"/>
                    <a:pt x="9211" y="23984"/>
                    <a:pt x="8631" y="23984"/>
                  </a:cubicBezTo>
                  <a:cubicBezTo>
                    <a:pt x="7335" y="23984"/>
                    <a:pt x="6037" y="23591"/>
                    <a:pt x="5389" y="22662"/>
                  </a:cubicBezTo>
                  <a:lnTo>
                    <a:pt x="5270" y="22491"/>
                  </a:lnTo>
                  <a:lnTo>
                    <a:pt x="5062" y="22528"/>
                  </a:lnTo>
                  <a:cubicBezTo>
                    <a:pt x="4946" y="22546"/>
                    <a:pt x="4830" y="22570"/>
                    <a:pt x="4717" y="22598"/>
                  </a:cubicBezTo>
                  <a:lnTo>
                    <a:pt x="4696" y="22601"/>
                  </a:lnTo>
                  <a:cubicBezTo>
                    <a:pt x="4662" y="22610"/>
                    <a:pt x="4625" y="22619"/>
                    <a:pt x="4592" y="22628"/>
                  </a:cubicBezTo>
                  <a:lnTo>
                    <a:pt x="4546" y="22641"/>
                  </a:lnTo>
                  <a:lnTo>
                    <a:pt x="4445" y="22668"/>
                  </a:lnTo>
                  <a:lnTo>
                    <a:pt x="4402" y="22683"/>
                  </a:lnTo>
                  <a:cubicBezTo>
                    <a:pt x="4323" y="22705"/>
                    <a:pt x="4247" y="22729"/>
                    <a:pt x="4170" y="22760"/>
                  </a:cubicBezTo>
                  <a:cubicBezTo>
                    <a:pt x="3739" y="22909"/>
                    <a:pt x="3342" y="23141"/>
                    <a:pt x="2997" y="23438"/>
                  </a:cubicBezTo>
                  <a:cubicBezTo>
                    <a:pt x="2179" y="24159"/>
                    <a:pt x="1794" y="25252"/>
                    <a:pt x="1846" y="26688"/>
                  </a:cubicBezTo>
                  <a:cubicBezTo>
                    <a:pt x="1849" y="26743"/>
                    <a:pt x="1806" y="26789"/>
                    <a:pt x="1751" y="26792"/>
                  </a:cubicBezTo>
                  <a:lnTo>
                    <a:pt x="789" y="26865"/>
                  </a:lnTo>
                  <a:cubicBezTo>
                    <a:pt x="737" y="26862"/>
                    <a:pt x="694" y="26822"/>
                    <a:pt x="688" y="26770"/>
                  </a:cubicBezTo>
                  <a:cubicBezTo>
                    <a:pt x="688" y="26743"/>
                    <a:pt x="694" y="26715"/>
                    <a:pt x="712" y="26697"/>
                  </a:cubicBezTo>
                  <a:cubicBezTo>
                    <a:pt x="731" y="26676"/>
                    <a:pt x="755" y="26664"/>
                    <a:pt x="783" y="26660"/>
                  </a:cubicBezTo>
                  <a:lnTo>
                    <a:pt x="1635" y="26599"/>
                  </a:lnTo>
                  <a:lnTo>
                    <a:pt x="1638" y="26297"/>
                  </a:lnTo>
                  <a:cubicBezTo>
                    <a:pt x="1665" y="24993"/>
                    <a:pt x="2078" y="23978"/>
                    <a:pt x="2866" y="23285"/>
                  </a:cubicBezTo>
                  <a:cubicBezTo>
                    <a:pt x="3257" y="22949"/>
                    <a:pt x="3709" y="22692"/>
                    <a:pt x="4198" y="22534"/>
                  </a:cubicBezTo>
                  <a:cubicBezTo>
                    <a:pt x="4243" y="22515"/>
                    <a:pt x="4292" y="22500"/>
                    <a:pt x="4338" y="22488"/>
                  </a:cubicBezTo>
                  <a:lnTo>
                    <a:pt x="4411" y="22466"/>
                  </a:lnTo>
                  <a:lnTo>
                    <a:pt x="4494" y="22442"/>
                  </a:lnTo>
                  <a:lnTo>
                    <a:pt x="4570" y="22421"/>
                  </a:lnTo>
                  <a:lnTo>
                    <a:pt x="4659" y="22399"/>
                  </a:lnTo>
                  <a:cubicBezTo>
                    <a:pt x="4689" y="22390"/>
                    <a:pt x="4723" y="22384"/>
                    <a:pt x="4754" y="22378"/>
                  </a:cubicBezTo>
                  <a:lnTo>
                    <a:pt x="5154" y="22292"/>
                  </a:lnTo>
                  <a:lnTo>
                    <a:pt x="5062" y="21956"/>
                  </a:lnTo>
                  <a:cubicBezTo>
                    <a:pt x="4732" y="20725"/>
                    <a:pt x="5044" y="19607"/>
                    <a:pt x="5988" y="18639"/>
                  </a:cubicBezTo>
                  <a:lnTo>
                    <a:pt x="6440" y="18175"/>
                  </a:lnTo>
                  <a:lnTo>
                    <a:pt x="5801" y="18080"/>
                  </a:lnTo>
                  <a:cubicBezTo>
                    <a:pt x="4634" y="17903"/>
                    <a:pt x="3703" y="17438"/>
                    <a:pt x="3034" y="16702"/>
                  </a:cubicBezTo>
                  <a:cubicBezTo>
                    <a:pt x="1678" y="15212"/>
                    <a:pt x="1858" y="13144"/>
                    <a:pt x="1867" y="13055"/>
                  </a:cubicBezTo>
                  <a:lnTo>
                    <a:pt x="1870" y="13037"/>
                  </a:lnTo>
                  <a:lnTo>
                    <a:pt x="1882" y="12973"/>
                  </a:lnTo>
                  <a:cubicBezTo>
                    <a:pt x="1885" y="12945"/>
                    <a:pt x="1888" y="12918"/>
                    <a:pt x="1888" y="12893"/>
                  </a:cubicBezTo>
                  <a:lnTo>
                    <a:pt x="2010" y="12976"/>
                  </a:lnTo>
                  <a:lnTo>
                    <a:pt x="2127" y="13046"/>
                  </a:lnTo>
                  <a:lnTo>
                    <a:pt x="2120" y="13079"/>
                  </a:lnTo>
                  <a:lnTo>
                    <a:pt x="1980" y="13858"/>
                  </a:lnTo>
                  <a:lnTo>
                    <a:pt x="2078" y="13794"/>
                  </a:lnTo>
                  <a:lnTo>
                    <a:pt x="2078" y="13809"/>
                  </a:lnTo>
                  <a:cubicBezTo>
                    <a:pt x="2142" y="14585"/>
                    <a:pt x="2386" y="15694"/>
                    <a:pt x="3187" y="16571"/>
                  </a:cubicBezTo>
                  <a:cubicBezTo>
                    <a:pt x="3718" y="17154"/>
                    <a:pt x="4427" y="17558"/>
                    <a:pt x="5294" y="17771"/>
                  </a:cubicBezTo>
                  <a:cubicBezTo>
                    <a:pt x="5398" y="17799"/>
                    <a:pt x="5514" y="17823"/>
                    <a:pt x="5646" y="17848"/>
                  </a:cubicBezTo>
                  <a:lnTo>
                    <a:pt x="5722" y="17860"/>
                  </a:lnTo>
                  <a:cubicBezTo>
                    <a:pt x="5856" y="17884"/>
                    <a:pt x="5982" y="17903"/>
                    <a:pt x="6092" y="17915"/>
                  </a:cubicBezTo>
                  <a:cubicBezTo>
                    <a:pt x="6205" y="17927"/>
                    <a:pt x="6324" y="17936"/>
                    <a:pt x="6470" y="17946"/>
                  </a:cubicBezTo>
                  <a:lnTo>
                    <a:pt x="6568" y="17952"/>
                  </a:lnTo>
                  <a:lnTo>
                    <a:pt x="6644" y="17952"/>
                  </a:lnTo>
                  <a:lnTo>
                    <a:pt x="6797" y="17958"/>
                  </a:lnTo>
                  <a:lnTo>
                    <a:pt x="6886" y="17897"/>
                  </a:lnTo>
                  <a:cubicBezTo>
                    <a:pt x="6996" y="17823"/>
                    <a:pt x="7106" y="17753"/>
                    <a:pt x="7210" y="17692"/>
                  </a:cubicBezTo>
                  <a:lnTo>
                    <a:pt x="7833" y="17325"/>
                  </a:lnTo>
                  <a:lnTo>
                    <a:pt x="7145" y="17093"/>
                  </a:lnTo>
                  <a:cubicBezTo>
                    <a:pt x="5972" y="16696"/>
                    <a:pt x="4460" y="15841"/>
                    <a:pt x="3904" y="14008"/>
                  </a:cubicBezTo>
                  <a:cubicBezTo>
                    <a:pt x="2484" y="9313"/>
                    <a:pt x="6147" y="7379"/>
                    <a:pt x="7304" y="6897"/>
                  </a:cubicBezTo>
                  <a:lnTo>
                    <a:pt x="8749" y="6298"/>
                  </a:lnTo>
                  <a:lnTo>
                    <a:pt x="7185" y="6261"/>
                  </a:lnTo>
                  <a:lnTo>
                    <a:pt x="6809" y="6255"/>
                  </a:lnTo>
                  <a:cubicBezTo>
                    <a:pt x="5850" y="6240"/>
                    <a:pt x="4946" y="6225"/>
                    <a:pt x="4680" y="5846"/>
                  </a:cubicBezTo>
                  <a:cubicBezTo>
                    <a:pt x="4540" y="5647"/>
                    <a:pt x="4552" y="5290"/>
                    <a:pt x="4717" y="4792"/>
                  </a:cubicBezTo>
                  <a:cubicBezTo>
                    <a:pt x="4766" y="4649"/>
                    <a:pt x="4842" y="4563"/>
                    <a:pt x="4970" y="4511"/>
                  </a:cubicBezTo>
                  <a:cubicBezTo>
                    <a:pt x="5059" y="4477"/>
                    <a:pt x="5168" y="4460"/>
                    <a:pt x="5294" y="4460"/>
                  </a:cubicBezTo>
                  <a:cubicBezTo>
                    <a:pt x="5818" y="4460"/>
                    <a:pt x="6650" y="4750"/>
                    <a:pt x="7659" y="5296"/>
                  </a:cubicBezTo>
                  <a:lnTo>
                    <a:pt x="8007" y="4734"/>
                  </a:lnTo>
                  <a:cubicBezTo>
                    <a:pt x="6568" y="3723"/>
                    <a:pt x="5649" y="2419"/>
                    <a:pt x="5823" y="1631"/>
                  </a:cubicBezTo>
                  <a:cubicBezTo>
                    <a:pt x="5924" y="1166"/>
                    <a:pt x="6418" y="849"/>
                    <a:pt x="7298" y="690"/>
                  </a:cubicBezTo>
                  <a:cubicBezTo>
                    <a:pt x="7392" y="673"/>
                    <a:pt x="7483" y="665"/>
                    <a:pt x="7572" y="665"/>
                  </a:cubicBezTo>
                  <a:close/>
                  <a:moveTo>
                    <a:pt x="7596" y="1"/>
                  </a:moveTo>
                  <a:cubicBezTo>
                    <a:pt x="7463" y="1"/>
                    <a:pt x="7325" y="13"/>
                    <a:pt x="7182" y="39"/>
                  </a:cubicBezTo>
                  <a:cubicBezTo>
                    <a:pt x="5731" y="302"/>
                    <a:pt x="5291" y="974"/>
                    <a:pt x="5178" y="1490"/>
                  </a:cubicBezTo>
                  <a:cubicBezTo>
                    <a:pt x="5010" y="2251"/>
                    <a:pt x="5441" y="3130"/>
                    <a:pt x="6122" y="3928"/>
                  </a:cubicBezTo>
                  <a:cubicBezTo>
                    <a:pt x="5814" y="3843"/>
                    <a:pt x="5537" y="3801"/>
                    <a:pt x="5293" y="3801"/>
                  </a:cubicBezTo>
                  <a:cubicBezTo>
                    <a:pt x="5080" y="3801"/>
                    <a:pt x="4892" y="3833"/>
                    <a:pt x="4729" y="3897"/>
                  </a:cubicBezTo>
                  <a:cubicBezTo>
                    <a:pt x="4424" y="4016"/>
                    <a:pt x="4188" y="4270"/>
                    <a:pt x="4091" y="4584"/>
                  </a:cubicBezTo>
                  <a:cubicBezTo>
                    <a:pt x="3852" y="5305"/>
                    <a:pt x="3868" y="5843"/>
                    <a:pt x="4143" y="6231"/>
                  </a:cubicBezTo>
                  <a:cubicBezTo>
                    <a:pt x="4482" y="6710"/>
                    <a:pt x="5123" y="6845"/>
                    <a:pt x="5908" y="6891"/>
                  </a:cubicBezTo>
                  <a:cubicBezTo>
                    <a:pt x="4525" y="7777"/>
                    <a:pt x="2579" y="9612"/>
                    <a:pt x="2976" y="12817"/>
                  </a:cubicBezTo>
                  <a:cubicBezTo>
                    <a:pt x="2942" y="12786"/>
                    <a:pt x="2906" y="12759"/>
                    <a:pt x="2866" y="12740"/>
                  </a:cubicBezTo>
                  <a:cubicBezTo>
                    <a:pt x="2945" y="12328"/>
                    <a:pt x="2982" y="11980"/>
                    <a:pt x="2704" y="11803"/>
                  </a:cubicBezTo>
                  <a:cubicBezTo>
                    <a:pt x="2655" y="11775"/>
                    <a:pt x="2603" y="11757"/>
                    <a:pt x="2551" y="11751"/>
                  </a:cubicBezTo>
                  <a:cubicBezTo>
                    <a:pt x="2493" y="11595"/>
                    <a:pt x="2347" y="11501"/>
                    <a:pt x="2193" y="11501"/>
                  </a:cubicBezTo>
                  <a:cubicBezTo>
                    <a:pt x="2135" y="11501"/>
                    <a:pt x="2076" y="11515"/>
                    <a:pt x="2020" y="11543"/>
                  </a:cubicBezTo>
                  <a:cubicBezTo>
                    <a:pt x="1980" y="11561"/>
                    <a:pt x="1946" y="11586"/>
                    <a:pt x="1913" y="11616"/>
                  </a:cubicBezTo>
                  <a:cubicBezTo>
                    <a:pt x="1876" y="11604"/>
                    <a:pt x="1833" y="11598"/>
                    <a:pt x="1794" y="11598"/>
                  </a:cubicBezTo>
                  <a:cubicBezTo>
                    <a:pt x="1403" y="11598"/>
                    <a:pt x="1296" y="12035"/>
                    <a:pt x="1225" y="12893"/>
                  </a:cubicBezTo>
                  <a:cubicBezTo>
                    <a:pt x="1216" y="12927"/>
                    <a:pt x="1210" y="12960"/>
                    <a:pt x="1207" y="12994"/>
                  </a:cubicBezTo>
                  <a:cubicBezTo>
                    <a:pt x="1198" y="13095"/>
                    <a:pt x="993" y="15444"/>
                    <a:pt x="2545" y="17148"/>
                  </a:cubicBezTo>
                  <a:cubicBezTo>
                    <a:pt x="3202" y="17872"/>
                    <a:pt x="4069" y="18367"/>
                    <a:pt x="5129" y="18624"/>
                  </a:cubicBezTo>
                  <a:cubicBezTo>
                    <a:pt x="4399" y="19571"/>
                    <a:pt x="4130" y="20652"/>
                    <a:pt x="4347" y="21797"/>
                  </a:cubicBezTo>
                  <a:lnTo>
                    <a:pt x="4323" y="21804"/>
                  </a:lnTo>
                  <a:lnTo>
                    <a:pt x="4225" y="21831"/>
                  </a:lnTo>
                  <a:lnTo>
                    <a:pt x="4146" y="21855"/>
                  </a:lnTo>
                  <a:cubicBezTo>
                    <a:pt x="4091" y="21871"/>
                    <a:pt x="4039" y="21889"/>
                    <a:pt x="3984" y="21907"/>
                  </a:cubicBezTo>
                  <a:cubicBezTo>
                    <a:pt x="3413" y="22097"/>
                    <a:pt x="2884" y="22396"/>
                    <a:pt x="2432" y="22787"/>
                  </a:cubicBezTo>
                  <a:cubicBezTo>
                    <a:pt x="1561" y="23554"/>
                    <a:pt x="1079" y="24626"/>
                    <a:pt x="993" y="25982"/>
                  </a:cubicBezTo>
                  <a:lnTo>
                    <a:pt x="737" y="26004"/>
                  </a:lnTo>
                  <a:cubicBezTo>
                    <a:pt x="315" y="26034"/>
                    <a:pt x="1" y="26398"/>
                    <a:pt x="31" y="26819"/>
                  </a:cubicBezTo>
                  <a:cubicBezTo>
                    <a:pt x="62" y="27216"/>
                    <a:pt x="392" y="27525"/>
                    <a:pt x="792" y="27528"/>
                  </a:cubicBezTo>
                  <a:cubicBezTo>
                    <a:pt x="810" y="27528"/>
                    <a:pt x="828" y="27525"/>
                    <a:pt x="847" y="27525"/>
                  </a:cubicBezTo>
                  <a:lnTo>
                    <a:pt x="1803" y="27455"/>
                  </a:lnTo>
                  <a:cubicBezTo>
                    <a:pt x="2212" y="27424"/>
                    <a:pt x="2527" y="27076"/>
                    <a:pt x="2508" y="26664"/>
                  </a:cubicBezTo>
                  <a:cubicBezTo>
                    <a:pt x="2463" y="25439"/>
                    <a:pt x="2774" y="24519"/>
                    <a:pt x="3437" y="23936"/>
                  </a:cubicBezTo>
                  <a:cubicBezTo>
                    <a:pt x="3721" y="23694"/>
                    <a:pt x="4048" y="23505"/>
                    <a:pt x="4399" y="23383"/>
                  </a:cubicBezTo>
                  <a:cubicBezTo>
                    <a:pt x="4466" y="23358"/>
                    <a:pt x="4531" y="23337"/>
                    <a:pt x="4598" y="23316"/>
                  </a:cubicBezTo>
                  <a:lnTo>
                    <a:pt x="4634" y="23303"/>
                  </a:lnTo>
                  <a:cubicBezTo>
                    <a:pt x="4665" y="23294"/>
                    <a:pt x="4693" y="23288"/>
                    <a:pt x="4723" y="23279"/>
                  </a:cubicBezTo>
                  <a:lnTo>
                    <a:pt x="4760" y="23270"/>
                  </a:lnTo>
                  <a:lnTo>
                    <a:pt x="4851" y="23245"/>
                  </a:lnTo>
                  <a:lnTo>
                    <a:pt x="4873" y="23239"/>
                  </a:lnTo>
                  <a:cubicBezTo>
                    <a:pt x="4909" y="23233"/>
                    <a:pt x="4943" y="23224"/>
                    <a:pt x="4980" y="23218"/>
                  </a:cubicBezTo>
                  <a:cubicBezTo>
                    <a:pt x="5795" y="24219"/>
                    <a:pt x="7209" y="24650"/>
                    <a:pt x="8624" y="24650"/>
                  </a:cubicBezTo>
                  <a:cubicBezTo>
                    <a:pt x="9204" y="24650"/>
                    <a:pt x="9784" y="24578"/>
                    <a:pt x="10322" y="24443"/>
                  </a:cubicBezTo>
                  <a:cubicBezTo>
                    <a:pt x="10423" y="24541"/>
                    <a:pt x="10515" y="24651"/>
                    <a:pt x="10594" y="24770"/>
                  </a:cubicBezTo>
                  <a:cubicBezTo>
                    <a:pt x="10842" y="25145"/>
                    <a:pt x="11010" y="25643"/>
                    <a:pt x="11098" y="26248"/>
                  </a:cubicBezTo>
                  <a:cubicBezTo>
                    <a:pt x="11327" y="27870"/>
                    <a:pt x="10044" y="29367"/>
                    <a:pt x="10032" y="29379"/>
                  </a:cubicBezTo>
                  <a:cubicBezTo>
                    <a:pt x="9644" y="29819"/>
                    <a:pt x="9873" y="30512"/>
                    <a:pt x="10448" y="30635"/>
                  </a:cubicBezTo>
                  <a:lnTo>
                    <a:pt x="11602" y="30873"/>
                  </a:lnTo>
                  <a:cubicBezTo>
                    <a:pt x="11651" y="30885"/>
                    <a:pt x="11703" y="30891"/>
                    <a:pt x="11758" y="30891"/>
                  </a:cubicBezTo>
                  <a:cubicBezTo>
                    <a:pt x="12149" y="30891"/>
                    <a:pt x="12476" y="30595"/>
                    <a:pt x="12516" y="30207"/>
                  </a:cubicBezTo>
                  <a:cubicBezTo>
                    <a:pt x="12555" y="29816"/>
                    <a:pt x="12296" y="29462"/>
                    <a:pt x="11914" y="29379"/>
                  </a:cubicBezTo>
                  <a:lnTo>
                    <a:pt x="11880" y="29373"/>
                  </a:lnTo>
                  <a:cubicBezTo>
                    <a:pt x="12317" y="28597"/>
                    <a:pt x="12800" y="27381"/>
                    <a:pt x="12607" y="26031"/>
                  </a:cubicBezTo>
                  <a:cubicBezTo>
                    <a:pt x="12494" y="25222"/>
                    <a:pt x="12250" y="24528"/>
                    <a:pt x="11886" y="23966"/>
                  </a:cubicBezTo>
                  <a:cubicBezTo>
                    <a:pt x="11859" y="23923"/>
                    <a:pt x="11831" y="23881"/>
                    <a:pt x="11804" y="23844"/>
                  </a:cubicBezTo>
                  <a:cubicBezTo>
                    <a:pt x="12684" y="23310"/>
                    <a:pt x="13185" y="22570"/>
                    <a:pt x="13224" y="21730"/>
                  </a:cubicBezTo>
                  <a:cubicBezTo>
                    <a:pt x="13270" y="20930"/>
                    <a:pt x="13133" y="20130"/>
                    <a:pt x="12821" y="19390"/>
                  </a:cubicBezTo>
                  <a:lnTo>
                    <a:pt x="12821" y="19390"/>
                  </a:lnTo>
                  <a:cubicBezTo>
                    <a:pt x="12922" y="19396"/>
                    <a:pt x="13023" y="19400"/>
                    <a:pt x="13120" y="19400"/>
                  </a:cubicBezTo>
                  <a:cubicBezTo>
                    <a:pt x="14159" y="19400"/>
                    <a:pt x="15085" y="19137"/>
                    <a:pt x="15873" y="18624"/>
                  </a:cubicBezTo>
                  <a:cubicBezTo>
                    <a:pt x="17806" y="17362"/>
                    <a:pt x="18200" y="15041"/>
                    <a:pt x="18216" y="14940"/>
                  </a:cubicBezTo>
                  <a:cubicBezTo>
                    <a:pt x="18222" y="14906"/>
                    <a:pt x="18225" y="14873"/>
                    <a:pt x="18225" y="14839"/>
                  </a:cubicBezTo>
                  <a:cubicBezTo>
                    <a:pt x="18374" y="13990"/>
                    <a:pt x="18377" y="13541"/>
                    <a:pt x="18002" y="13443"/>
                  </a:cubicBezTo>
                  <a:cubicBezTo>
                    <a:pt x="17969" y="13435"/>
                    <a:pt x="17936" y="13430"/>
                    <a:pt x="17902" y="13430"/>
                  </a:cubicBezTo>
                  <a:cubicBezTo>
                    <a:pt x="17895" y="13430"/>
                    <a:pt x="17887" y="13430"/>
                    <a:pt x="17880" y="13431"/>
                  </a:cubicBezTo>
                  <a:cubicBezTo>
                    <a:pt x="17805" y="13303"/>
                    <a:pt x="17675" y="13238"/>
                    <a:pt x="17544" y="13238"/>
                  </a:cubicBezTo>
                  <a:cubicBezTo>
                    <a:pt x="17427" y="13238"/>
                    <a:pt x="17310" y="13290"/>
                    <a:pt x="17232" y="13397"/>
                  </a:cubicBezTo>
                  <a:cubicBezTo>
                    <a:pt x="17215" y="13395"/>
                    <a:pt x="17199" y="13394"/>
                    <a:pt x="17182" y="13394"/>
                  </a:cubicBezTo>
                  <a:cubicBezTo>
                    <a:pt x="17144" y="13394"/>
                    <a:pt x="17106" y="13400"/>
                    <a:pt x="17070" y="13412"/>
                  </a:cubicBezTo>
                  <a:cubicBezTo>
                    <a:pt x="16752" y="13513"/>
                    <a:pt x="16700" y="13855"/>
                    <a:pt x="16676" y="14277"/>
                  </a:cubicBezTo>
                  <a:cubicBezTo>
                    <a:pt x="16603" y="14289"/>
                    <a:pt x="16536" y="14326"/>
                    <a:pt x="16481" y="14375"/>
                  </a:cubicBezTo>
                  <a:lnTo>
                    <a:pt x="16462" y="14393"/>
                  </a:lnTo>
                  <a:cubicBezTo>
                    <a:pt x="16872" y="13379"/>
                    <a:pt x="17143" y="12084"/>
                    <a:pt x="16856" y="10654"/>
                  </a:cubicBezTo>
                  <a:cubicBezTo>
                    <a:pt x="16453" y="8656"/>
                    <a:pt x="15054" y="6973"/>
                    <a:pt x="12693" y="5641"/>
                  </a:cubicBezTo>
                  <a:cubicBezTo>
                    <a:pt x="12910" y="5006"/>
                    <a:pt x="13337" y="3497"/>
                    <a:pt x="12842" y="2666"/>
                  </a:cubicBezTo>
                  <a:cubicBezTo>
                    <a:pt x="12650" y="2342"/>
                    <a:pt x="12335" y="2147"/>
                    <a:pt x="11938" y="2101"/>
                  </a:cubicBezTo>
                  <a:cubicBezTo>
                    <a:pt x="11860" y="2092"/>
                    <a:pt x="11787" y="2088"/>
                    <a:pt x="11717" y="2088"/>
                  </a:cubicBezTo>
                  <a:cubicBezTo>
                    <a:pt x="11245" y="2088"/>
                    <a:pt x="10954" y="2280"/>
                    <a:pt x="10787" y="2455"/>
                  </a:cubicBezTo>
                  <a:cubicBezTo>
                    <a:pt x="10683" y="2571"/>
                    <a:pt x="10597" y="2703"/>
                    <a:pt x="10536" y="2846"/>
                  </a:cubicBezTo>
                  <a:cubicBezTo>
                    <a:pt x="9977" y="1459"/>
                    <a:pt x="9044" y="1"/>
                    <a:pt x="759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0912;p38"/>
            <p:cNvSpPr/>
            <p:nvPr/>
          </p:nvSpPr>
          <p:spPr>
            <a:xfrm>
              <a:off x="4507550" y="3712075"/>
              <a:ext cx="61750" cy="183725"/>
            </a:xfrm>
            <a:custGeom>
              <a:avLst/>
              <a:gdLst/>
              <a:ahLst/>
              <a:cxnLst/>
              <a:rect l="l" t="t" r="r" b="b"/>
              <a:pathLst>
                <a:path w="2470" h="7349" extrusionOk="0">
                  <a:moveTo>
                    <a:pt x="493" y="1"/>
                  </a:moveTo>
                  <a:cubicBezTo>
                    <a:pt x="328" y="1"/>
                    <a:pt x="171" y="94"/>
                    <a:pt x="99" y="252"/>
                  </a:cubicBezTo>
                  <a:cubicBezTo>
                    <a:pt x="1" y="466"/>
                    <a:pt x="93" y="720"/>
                    <a:pt x="303" y="824"/>
                  </a:cubicBezTo>
                  <a:cubicBezTo>
                    <a:pt x="313" y="827"/>
                    <a:pt x="1153" y="1254"/>
                    <a:pt x="1400" y="2989"/>
                  </a:cubicBezTo>
                  <a:cubicBezTo>
                    <a:pt x="1654" y="4776"/>
                    <a:pt x="270" y="6371"/>
                    <a:pt x="255" y="6386"/>
                  </a:cubicBezTo>
                  <a:cubicBezTo>
                    <a:pt x="35" y="6633"/>
                    <a:pt x="166" y="7031"/>
                    <a:pt x="490" y="7098"/>
                  </a:cubicBezTo>
                  <a:lnTo>
                    <a:pt x="1644" y="7336"/>
                  </a:lnTo>
                  <a:cubicBezTo>
                    <a:pt x="1672" y="7342"/>
                    <a:pt x="1702" y="7345"/>
                    <a:pt x="1733" y="7345"/>
                  </a:cubicBezTo>
                  <a:lnTo>
                    <a:pt x="1733" y="7348"/>
                  </a:lnTo>
                  <a:cubicBezTo>
                    <a:pt x="1956" y="7348"/>
                    <a:pt x="2142" y="7180"/>
                    <a:pt x="2164" y="6957"/>
                  </a:cubicBezTo>
                  <a:cubicBezTo>
                    <a:pt x="2188" y="6737"/>
                    <a:pt x="2038" y="6536"/>
                    <a:pt x="1822" y="6490"/>
                  </a:cubicBezTo>
                  <a:lnTo>
                    <a:pt x="1330" y="6389"/>
                  </a:lnTo>
                  <a:cubicBezTo>
                    <a:pt x="1803" y="5668"/>
                    <a:pt x="2469" y="4352"/>
                    <a:pt x="2255" y="2867"/>
                  </a:cubicBezTo>
                  <a:cubicBezTo>
                    <a:pt x="1938" y="640"/>
                    <a:pt x="716" y="60"/>
                    <a:pt x="664" y="35"/>
                  </a:cubicBezTo>
                  <a:cubicBezTo>
                    <a:pt x="608" y="12"/>
                    <a:pt x="550" y="1"/>
                    <a:pt x="493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0913;p38"/>
            <p:cNvSpPr/>
            <p:nvPr/>
          </p:nvSpPr>
          <p:spPr>
            <a:xfrm>
              <a:off x="4516875" y="3733725"/>
              <a:ext cx="11800" cy="12700"/>
            </a:xfrm>
            <a:custGeom>
              <a:avLst/>
              <a:gdLst/>
              <a:ahLst/>
              <a:cxnLst/>
              <a:rect l="l" t="t" r="r" b="b"/>
              <a:pathLst>
                <a:path w="472" h="508" extrusionOk="0">
                  <a:moveTo>
                    <a:pt x="1" y="0"/>
                  </a:moveTo>
                  <a:lnTo>
                    <a:pt x="1" y="507"/>
                  </a:lnTo>
                  <a:lnTo>
                    <a:pt x="471" y="507"/>
                  </a:lnTo>
                  <a:lnTo>
                    <a:pt x="471" y="0"/>
                  </a:lnTo>
                  <a:close/>
                </a:path>
              </a:pathLst>
            </a:custGeom>
            <a:solidFill>
              <a:srgbClr val="D8CF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0914;p38"/>
            <p:cNvSpPr/>
            <p:nvPr/>
          </p:nvSpPr>
          <p:spPr>
            <a:xfrm>
              <a:off x="4516875" y="3725250"/>
              <a:ext cx="30275" cy="21175"/>
            </a:xfrm>
            <a:custGeom>
              <a:avLst/>
              <a:gdLst/>
              <a:ahLst/>
              <a:cxnLst/>
              <a:rect l="l" t="t" r="r" b="b"/>
              <a:pathLst>
                <a:path w="1211" h="847" extrusionOk="0">
                  <a:moveTo>
                    <a:pt x="902" y="0"/>
                  </a:moveTo>
                  <a:cubicBezTo>
                    <a:pt x="612" y="141"/>
                    <a:pt x="312" y="254"/>
                    <a:pt x="1" y="339"/>
                  </a:cubicBezTo>
                  <a:cubicBezTo>
                    <a:pt x="98" y="406"/>
                    <a:pt x="282" y="559"/>
                    <a:pt x="471" y="846"/>
                  </a:cubicBezTo>
                  <a:cubicBezTo>
                    <a:pt x="734" y="727"/>
                    <a:pt x="981" y="581"/>
                    <a:pt x="1210" y="403"/>
                  </a:cubicBezTo>
                  <a:cubicBezTo>
                    <a:pt x="1119" y="263"/>
                    <a:pt x="1015" y="125"/>
                    <a:pt x="902" y="0"/>
                  </a:cubicBezTo>
                  <a:close/>
                </a:path>
              </a:pathLst>
            </a:custGeom>
            <a:solidFill>
              <a:srgbClr val="0C99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915;p38"/>
            <p:cNvSpPr/>
            <p:nvPr/>
          </p:nvSpPr>
          <p:spPr>
            <a:xfrm>
              <a:off x="4265775" y="3679100"/>
              <a:ext cx="181475" cy="132550"/>
            </a:xfrm>
            <a:custGeom>
              <a:avLst/>
              <a:gdLst/>
              <a:ahLst/>
              <a:cxnLst/>
              <a:rect l="l" t="t" r="r" b="b"/>
              <a:pathLst>
                <a:path w="7259" h="5302" extrusionOk="0">
                  <a:moveTo>
                    <a:pt x="5847" y="1"/>
                  </a:moveTo>
                  <a:cubicBezTo>
                    <a:pt x="4866" y="1"/>
                    <a:pt x="3382" y="184"/>
                    <a:pt x="2295" y="1141"/>
                  </a:cubicBezTo>
                  <a:cubicBezTo>
                    <a:pt x="1430" y="1898"/>
                    <a:pt x="981" y="2992"/>
                    <a:pt x="954" y="4397"/>
                  </a:cubicBezTo>
                  <a:lnTo>
                    <a:pt x="404" y="4437"/>
                  </a:lnTo>
                  <a:cubicBezTo>
                    <a:pt x="175" y="4455"/>
                    <a:pt x="1" y="4653"/>
                    <a:pt x="7" y="4883"/>
                  </a:cubicBezTo>
                  <a:cubicBezTo>
                    <a:pt x="16" y="5115"/>
                    <a:pt x="206" y="5298"/>
                    <a:pt x="435" y="5301"/>
                  </a:cubicBezTo>
                  <a:lnTo>
                    <a:pt x="438" y="5298"/>
                  </a:lnTo>
                  <a:lnTo>
                    <a:pt x="468" y="5298"/>
                  </a:lnTo>
                  <a:lnTo>
                    <a:pt x="1424" y="5228"/>
                  </a:lnTo>
                  <a:cubicBezTo>
                    <a:pt x="1653" y="5212"/>
                    <a:pt x="1831" y="5014"/>
                    <a:pt x="1825" y="4782"/>
                  </a:cubicBezTo>
                  <a:cubicBezTo>
                    <a:pt x="1773" y="3450"/>
                    <a:pt x="2124" y="2445"/>
                    <a:pt x="2863" y="1794"/>
                  </a:cubicBezTo>
                  <a:cubicBezTo>
                    <a:pt x="3744" y="1018"/>
                    <a:pt x="5014" y="869"/>
                    <a:pt x="5855" y="869"/>
                  </a:cubicBezTo>
                  <a:cubicBezTo>
                    <a:pt x="6368" y="869"/>
                    <a:pt x="6721" y="924"/>
                    <a:pt x="6730" y="927"/>
                  </a:cubicBezTo>
                  <a:cubicBezTo>
                    <a:pt x="6750" y="929"/>
                    <a:pt x="6769" y="931"/>
                    <a:pt x="6788" y="931"/>
                  </a:cubicBezTo>
                  <a:cubicBezTo>
                    <a:pt x="7000" y="931"/>
                    <a:pt x="7183" y="779"/>
                    <a:pt x="7219" y="566"/>
                  </a:cubicBezTo>
                  <a:cubicBezTo>
                    <a:pt x="7259" y="334"/>
                    <a:pt x="7103" y="114"/>
                    <a:pt x="6874" y="71"/>
                  </a:cubicBezTo>
                  <a:cubicBezTo>
                    <a:pt x="6831" y="65"/>
                    <a:pt x="6427" y="1"/>
                    <a:pt x="5847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0916;p38"/>
            <p:cNvSpPr/>
            <p:nvPr/>
          </p:nvSpPr>
          <p:spPr>
            <a:xfrm>
              <a:off x="4363925" y="3703025"/>
              <a:ext cx="20950" cy="5450"/>
            </a:xfrm>
            <a:custGeom>
              <a:avLst/>
              <a:gdLst/>
              <a:ahLst/>
              <a:cxnLst/>
              <a:rect l="l" t="t" r="r" b="b"/>
              <a:pathLst>
                <a:path w="838" h="218" extrusionOk="0">
                  <a:moveTo>
                    <a:pt x="837" y="0"/>
                  </a:moveTo>
                  <a:cubicBezTo>
                    <a:pt x="553" y="46"/>
                    <a:pt x="272" y="119"/>
                    <a:pt x="0" y="217"/>
                  </a:cubicBezTo>
                  <a:lnTo>
                    <a:pt x="0" y="217"/>
                  </a:lnTo>
                  <a:cubicBezTo>
                    <a:pt x="272" y="119"/>
                    <a:pt x="553" y="46"/>
                    <a:pt x="837" y="0"/>
                  </a:cubicBezTo>
                  <a:lnTo>
                    <a:pt x="837" y="0"/>
                  </a:lnTo>
                  <a:close/>
                </a:path>
              </a:pathLst>
            </a:custGeom>
            <a:solidFill>
              <a:srgbClr val="D8CF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0917;p38"/>
            <p:cNvSpPr/>
            <p:nvPr/>
          </p:nvSpPr>
          <p:spPr>
            <a:xfrm>
              <a:off x="4359175" y="3682700"/>
              <a:ext cx="25700" cy="25850"/>
            </a:xfrm>
            <a:custGeom>
              <a:avLst/>
              <a:gdLst/>
              <a:ahLst/>
              <a:cxnLst/>
              <a:rect l="l" t="t" r="r" b="b"/>
              <a:pathLst>
                <a:path w="1028" h="1034" extrusionOk="0">
                  <a:moveTo>
                    <a:pt x="651" y="1"/>
                  </a:moveTo>
                  <a:lnTo>
                    <a:pt x="651" y="4"/>
                  </a:lnTo>
                  <a:cubicBezTo>
                    <a:pt x="431" y="50"/>
                    <a:pt x="215" y="108"/>
                    <a:pt x="1" y="181"/>
                  </a:cubicBezTo>
                  <a:cubicBezTo>
                    <a:pt x="37" y="471"/>
                    <a:pt x="102" y="755"/>
                    <a:pt x="190" y="1033"/>
                  </a:cubicBezTo>
                  <a:cubicBezTo>
                    <a:pt x="462" y="932"/>
                    <a:pt x="743" y="859"/>
                    <a:pt x="1027" y="813"/>
                  </a:cubicBezTo>
                  <a:cubicBezTo>
                    <a:pt x="862" y="575"/>
                    <a:pt x="737" y="312"/>
                    <a:pt x="661" y="34"/>
                  </a:cubicBezTo>
                  <a:cubicBezTo>
                    <a:pt x="657" y="22"/>
                    <a:pt x="654" y="13"/>
                    <a:pt x="651" y="1"/>
                  </a:cubicBezTo>
                  <a:close/>
                </a:path>
              </a:pathLst>
            </a:custGeom>
            <a:solidFill>
              <a:srgbClr val="0C99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0918;p38"/>
            <p:cNvSpPr/>
            <p:nvPr/>
          </p:nvSpPr>
          <p:spPr>
            <a:xfrm>
              <a:off x="4529025" y="3470850"/>
              <a:ext cx="179175" cy="137500"/>
            </a:xfrm>
            <a:custGeom>
              <a:avLst/>
              <a:gdLst/>
              <a:ahLst/>
              <a:cxnLst/>
              <a:rect l="l" t="t" r="r" b="b"/>
              <a:pathLst>
                <a:path w="7167" h="5500" extrusionOk="0">
                  <a:moveTo>
                    <a:pt x="6662" y="1"/>
                  </a:moveTo>
                  <a:cubicBezTo>
                    <a:pt x="6660" y="1"/>
                    <a:pt x="6658" y="1"/>
                    <a:pt x="6656" y="1"/>
                  </a:cubicBezTo>
                  <a:cubicBezTo>
                    <a:pt x="6519" y="22"/>
                    <a:pt x="6455" y="725"/>
                    <a:pt x="6446" y="841"/>
                  </a:cubicBezTo>
                  <a:lnTo>
                    <a:pt x="6443" y="841"/>
                  </a:lnTo>
                  <a:cubicBezTo>
                    <a:pt x="6437" y="737"/>
                    <a:pt x="6393" y="159"/>
                    <a:pt x="6295" y="159"/>
                  </a:cubicBezTo>
                  <a:cubicBezTo>
                    <a:pt x="6292" y="159"/>
                    <a:pt x="6290" y="159"/>
                    <a:pt x="6287" y="160"/>
                  </a:cubicBezTo>
                  <a:cubicBezTo>
                    <a:pt x="6110" y="215"/>
                    <a:pt x="6134" y="731"/>
                    <a:pt x="6094" y="1202"/>
                  </a:cubicBezTo>
                  <a:cubicBezTo>
                    <a:pt x="6026" y="1121"/>
                    <a:pt x="5935" y="1033"/>
                    <a:pt x="5866" y="1033"/>
                  </a:cubicBezTo>
                  <a:cubicBezTo>
                    <a:pt x="5849" y="1033"/>
                    <a:pt x="5833" y="1039"/>
                    <a:pt x="5820" y="1052"/>
                  </a:cubicBezTo>
                  <a:cubicBezTo>
                    <a:pt x="5743" y="1122"/>
                    <a:pt x="5917" y="1422"/>
                    <a:pt x="6036" y="1608"/>
                  </a:cubicBezTo>
                  <a:cubicBezTo>
                    <a:pt x="6024" y="1657"/>
                    <a:pt x="6009" y="1709"/>
                    <a:pt x="5991" y="1754"/>
                  </a:cubicBezTo>
                  <a:cubicBezTo>
                    <a:pt x="5978" y="1782"/>
                    <a:pt x="5972" y="1809"/>
                    <a:pt x="5969" y="1840"/>
                  </a:cubicBezTo>
                  <a:cubicBezTo>
                    <a:pt x="5746" y="2478"/>
                    <a:pt x="5270" y="3444"/>
                    <a:pt x="4335" y="4055"/>
                  </a:cubicBezTo>
                  <a:cubicBezTo>
                    <a:pt x="3742" y="4441"/>
                    <a:pt x="3037" y="4635"/>
                    <a:pt x="2229" y="4635"/>
                  </a:cubicBezTo>
                  <a:cubicBezTo>
                    <a:pt x="1722" y="4635"/>
                    <a:pt x="1175" y="4559"/>
                    <a:pt x="590" y="4406"/>
                  </a:cubicBezTo>
                  <a:cubicBezTo>
                    <a:pt x="553" y="4396"/>
                    <a:pt x="515" y="4391"/>
                    <a:pt x="479" y="4391"/>
                  </a:cubicBezTo>
                  <a:cubicBezTo>
                    <a:pt x="287" y="4391"/>
                    <a:pt x="113" y="4520"/>
                    <a:pt x="61" y="4714"/>
                  </a:cubicBezTo>
                  <a:cubicBezTo>
                    <a:pt x="0" y="4947"/>
                    <a:pt x="138" y="5182"/>
                    <a:pt x="370" y="5243"/>
                  </a:cubicBezTo>
                  <a:cubicBezTo>
                    <a:pt x="1033" y="5414"/>
                    <a:pt x="1653" y="5500"/>
                    <a:pt x="2236" y="5500"/>
                  </a:cubicBezTo>
                  <a:cubicBezTo>
                    <a:pt x="3208" y="5500"/>
                    <a:pt x="4069" y="5258"/>
                    <a:pt x="4808" y="4779"/>
                  </a:cubicBezTo>
                  <a:cubicBezTo>
                    <a:pt x="6617" y="3596"/>
                    <a:pt x="6989" y="1412"/>
                    <a:pt x="7005" y="1321"/>
                  </a:cubicBezTo>
                  <a:cubicBezTo>
                    <a:pt x="7008" y="1296"/>
                    <a:pt x="7008" y="1269"/>
                    <a:pt x="7008" y="1244"/>
                  </a:cubicBezTo>
                  <a:cubicBezTo>
                    <a:pt x="7078" y="859"/>
                    <a:pt x="7167" y="233"/>
                    <a:pt x="7032" y="197"/>
                  </a:cubicBezTo>
                  <a:lnTo>
                    <a:pt x="7032" y="197"/>
                  </a:lnTo>
                  <a:lnTo>
                    <a:pt x="7035" y="200"/>
                  </a:lnTo>
                  <a:cubicBezTo>
                    <a:pt x="7028" y="198"/>
                    <a:pt x="7021" y="197"/>
                    <a:pt x="7014" y="197"/>
                  </a:cubicBezTo>
                  <a:cubicBezTo>
                    <a:pt x="6837" y="197"/>
                    <a:pt x="6797" y="820"/>
                    <a:pt x="6797" y="820"/>
                  </a:cubicBezTo>
                  <a:cubicBezTo>
                    <a:pt x="6797" y="820"/>
                    <a:pt x="6809" y="1"/>
                    <a:pt x="666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0919;p38"/>
            <p:cNvSpPr/>
            <p:nvPr/>
          </p:nvSpPr>
          <p:spPr>
            <a:xfrm>
              <a:off x="4545275" y="3581450"/>
              <a:ext cx="28675" cy="4900"/>
            </a:xfrm>
            <a:custGeom>
              <a:avLst/>
              <a:gdLst/>
              <a:ahLst/>
              <a:cxnLst/>
              <a:rect l="l" t="t" r="r" b="b"/>
              <a:pathLst>
                <a:path w="1147" h="196" extrusionOk="0">
                  <a:moveTo>
                    <a:pt x="1" y="0"/>
                  </a:moveTo>
                  <a:lnTo>
                    <a:pt x="1" y="0"/>
                  </a:lnTo>
                  <a:cubicBezTo>
                    <a:pt x="377" y="98"/>
                    <a:pt x="759" y="162"/>
                    <a:pt x="1146" y="196"/>
                  </a:cubicBezTo>
                  <a:cubicBezTo>
                    <a:pt x="759" y="162"/>
                    <a:pt x="377" y="95"/>
                    <a:pt x="1" y="0"/>
                  </a:cubicBezTo>
                  <a:close/>
                </a:path>
              </a:pathLst>
            </a:custGeom>
            <a:solidFill>
              <a:srgbClr val="D8CF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0920;p38"/>
            <p:cNvSpPr/>
            <p:nvPr/>
          </p:nvSpPr>
          <p:spPr>
            <a:xfrm>
              <a:off x="4543600" y="3580975"/>
              <a:ext cx="40650" cy="27450"/>
            </a:xfrm>
            <a:custGeom>
              <a:avLst/>
              <a:gdLst/>
              <a:ahLst/>
              <a:cxnLst/>
              <a:rect l="l" t="t" r="r" b="b"/>
              <a:pathLst>
                <a:path w="1626" h="1098" extrusionOk="0">
                  <a:moveTo>
                    <a:pt x="1" y="1"/>
                  </a:moveTo>
                  <a:lnTo>
                    <a:pt x="1" y="7"/>
                  </a:lnTo>
                  <a:lnTo>
                    <a:pt x="7" y="7"/>
                  </a:lnTo>
                  <a:cubicBezTo>
                    <a:pt x="5" y="5"/>
                    <a:pt x="3" y="3"/>
                    <a:pt x="1" y="1"/>
                  </a:cubicBezTo>
                  <a:close/>
                  <a:moveTo>
                    <a:pt x="7" y="7"/>
                  </a:moveTo>
                  <a:cubicBezTo>
                    <a:pt x="310" y="314"/>
                    <a:pt x="576" y="663"/>
                    <a:pt x="792" y="1040"/>
                  </a:cubicBezTo>
                  <a:cubicBezTo>
                    <a:pt x="1070" y="1076"/>
                    <a:pt x="1348" y="1095"/>
                    <a:pt x="1626" y="1098"/>
                  </a:cubicBezTo>
                  <a:cubicBezTo>
                    <a:pt x="1485" y="792"/>
                    <a:pt x="1327" y="496"/>
                    <a:pt x="1213" y="215"/>
                  </a:cubicBezTo>
                  <a:cubicBezTo>
                    <a:pt x="826" y="181"/>
                    <a:pt x="444" y="114"/>
                    <a:pt x="68" y="19"/>
                  </a:cubicBezTo>
                  <a:lnTo>
                    <a:pt x="65" y="19"/>
                  </a:lnTo>
                  <a:lnTo>
                    <a:pt x="47" y="13"/>
                  </a:lnTo>
                  <a:lnTo>
                    <a:pt x="44" y="13"/>
                  </a:lnTo>
                  <a:lnTo>
                    <a:pt x="31" y="10"/>
                  </a:lnTo>
                  <a:lnTo>
                    <a:pt x="22" y="10"/>
                  </a:lnTo>
                  <a:lnTo>
                    <a:pt x="7" y="7"/>
                  </a:lnTo>
                  <a:close/>
                </a:path>
              </a:pathLst>
            </a:custGeom>
            <a:solidFill>
              <a:srgbClr val="0C99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0921;p38"/>
            <p:cNvSpPr/>
            <p:nvPr/>
          </p:nvSpPr>
          <p:spPr>
            <a:xfrm>
              <a:off x="4290300" y="3427625"/>
              <a:ext cx="151225" cy="166600"/>
            </a:xfrm>
            <a:custGeom>
              <a:avLst/>
              <a:gdLst/>
              <a:ahLst/>
              <a:cxnLst/>
              <a:rect l="l" t="t" r="r" b="b"/>
              <a:pathLst>
                <a:path w="6049" h="6664" extrusionOk="0">
                  <a:moveTo>
                    <a:pt x="858" y="1"/>
                  </a:moveTo>
                  <a:cubicBezTo>
                    <a:pt x="716" y="1"/>
                    <a:pt x="529" y="759"/>
                    <a:pt x="529" y="759"/>
                  </a:cubicBezTo>
                  <a:cubicBezTo>
                    <a:pt x="529" y="759"/>
                    <a:pt x="660" y="96"/>
                    <a:pt x="459" y="96"/>
                  </a:cubicBezTo>
                  <a:cubicBezTo>
                    <a:pt x="321" y="96"/>
                    <a:pt x="248" y="725"/>
                    <a:pt x="217" y="1116"/>
                  </a:cubicBezTo>
                  <a:cubicBezTo>
                    <a:pt x="211" y="1141"/>
                    <a:pt x="205" y="1165"/>
                    <a:pt x="202" y="1192"/>
                  </a:cubicBezTo>
                  <a:cubicBezTo>
                    <a:pt x="193" y="1284"/>
                    <a:pt x="0" y="3493"/>
                    <a:pt x="1454" y="5093"/>
                  </a:cubicBezTo>
                  <a:cubicBezTo>
                    <a:pt x="2398" y="6135"/>
                    <a:pt x="3803" y="6663"/>
                    <a:pt x="5630" y="6663"/>
                  </a:cubicBezTo>
                  <a:cubicBezTo>
                    <a:pt x="5862" y="6654"/>
                    <a:pt x="6049" y="6465"/>
                    <a:pt x="6049" y="6230"/>
                  </a:cubicBezTo>
                  <a:cubicBezTo>
                    <a:pt x="6049" y="5994"/>
                    <a:pt x="5862" y="5805"/>
                    <a:pt x="5630" y="5799"/>
                  </a:cubicBezTo>
                  <a:lnTo>
                    <a:pt x="5630" y="5796"/>
                  </a:lnTo>
                  <a:cubicBezTo>
                    <a:pt x="4063" y="5796"/>
                    <a:pt x="2875" y="5365"/>
                    <a:pt x="2099" y="4513"/>
                  </a:cubicBezTo>
                  <a:cubicBezTo>
                    <a:pt x="1344" y="3688"/>
                    <a:pt x="1131" y="2628"/>
                    <a:pt x="1073" y="1947"/>
                  </a:cubicBezTo>
                  <a:cubicBezTo>
                    <a:pt x="1079" y="1919"/>
                    <a:pt x="1079" y="1892"/>
                    <a:pt x="1073" y="1865"/>
                  </a:cubicBezTo>
                  <a:cubicBezTo>
                    <a:pt x="1066" y="1816"/>
                    <a:pt x="1063" y="1764"/>
                    <a:pt x="1066" y="1712"/>
                  </a:cubicBezTo>
                  <a:cubicBezTo>
                    <a:pt x="1228" y="1562"/>
                    <a:pt x="1473" y="1318"/>
                    <a:pt x="1415" y="1229"/>
                  </a:cubicBezTo>
                  <a:cubicBezTo>
                    <a:pt x="1400" y="1207"/>
                    <a:pt x="1378" y="1198"/>
                    <a:pt x="1351" y="1198"/>
                  </a:cubicBezTo>
                  <a:cubicBezTo>
                    <a:pt x="1285" y="1198"/>
                    <a:pt x="1190" y="1252"/>
                    <a:pt x="1112" y="1306"/>
                  </a:cubicBezTo>
                  <a:cubicBezTo>
                    <a:pt x="1195" y="841"/>
                    <a:pt x="1348" y="349"/>
                    <a:pt x="1192" y="249"/>
                  </a:cubicBezTo>
                  <a:cubicBezTo>
                    <a:pt x="1187" y="246"/>
                    <a:pt x="1183" y="245"/>
                    <a:pt x="1178" y="245"/>
                  </a:cubicBezTo>
                  <a:cubicBezTo>
                    <a:pt x="1082" y="245"/>
                    <a:pt x="900" y="773"/>
                    <a:pt x="868" y="872"/>
                  </a:cubicBezTo>
                  <a:lnTo>
                    <a:pt x="865" y="872"/>
                  </a:lnTo>
                  <a:cubicBezTo>
                    <a:pt x="886" y="753"/>
                    <a:pt x="1002" y="56"/>
                    <a:pt x="874" y="4"/>
                  </a:cubicBezTo>
                  <a:cubicBezTo>
                    <a:pt x="869" y="2"/>
                    <a:pt x="864" y="1"/>
                    <a:pt x="858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0922;p38"/>
            <p:cNvSpPr/>
            <p:nvPr/>
          </p:nvSpPr>
          <p:spPr>
            <a:xfrm>
              <a:off x="4391325" y="3568000"/>
              <a:ext cx="32950" cy="4375"/>
            </a:xfrm>
            <a:custGeom>
              <a:avLst/>
              <a:gdLst/>
              <a:ahLst/>
              <a:cxnLst/>
              <a:rect l="l" t="t" r="r" b="b"/>
              <a:pathLst>
                <a:path w="1318" h="175" extrusionOk="0">
                  <a:moveTo>
                    <a:pt x="1" y="1"/>
                  </a:moveTo>
                  <a:lnTo>
                    <a:pt x="1" y="1"/>
                  </a:lnTo>
                  <a:cubicBezTo>
                    <a:pt x="431" y="105"/>
                    <a:pt x="874" y="163"/>
                    <a:pt x="1317" y="175"/>
                  </a:cubicBezTo>
                  <a:lnTo>
                    <a:pt x="1317" y="175"/>
                  </a:lnTo>
                  <a:cubicBezTo>
                    <a:pt x="874" y="163"/>
                    <a:pt x="431" y="105"/>
                    <a:pt x="1" y="1"/>
                  </a:cubicBezTo>
                </a:path>
              </a:pathLst>
            </a:custGeom>
            <a:solidFill>
              <a:srgbClr val="D8CF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0923;p38"/>
            <p:cNvSpPr/>
            <p:nvPr/>
          </p:nvSpPr>
          <p:spPr>
            <a:xfrm>
              <a:off x="4380175" y="3568000"/>
              <a:ext cx="44100" cy="23925"/>
            </a:xfrm>
            <a:custGeom>
              <a:avLst/>
              <a:gdLst/>
              <a:ahLst/>
              <a:cxnLst/>
              <a:rect l="l" t="t" r="r" b="b"/>
              <a:pathLst>
                <a:path w="1764" h="957" extrusionOk="0">
                  <a:moveTo>
                    <a:pt x="447" y="1"/>
                  </a:moveTo>
                  <a:cubicBezTo>
                    <a:pt x="257" y="236"/>
                    <a:pt x="108" y="496"/>
                    <a:pt x="1" y="777"/>
                  </a:cubicBezTo>
                  <a:cubicBezTo>
                    <a:pt x="270" y="853"/>
                    <a:pt x="545" y="914"/>
                    <a:pt x="819" y="957"/>
                  </a:cubicBezTo>
                  <a:cubicBezTo>
                    <a:pt x="1107" y="664"/>
                    <a:pt x="1424" y="404"/>
                    <a:pt x="1763" y="175"/>
                  </a:cubicBezTo>
                  <a:cubicBezTo>
                    <a:pt x="1320" y="163"/>
                    <a:pt x="877" y="105"/>
                    <a:pt x="447" y="1"/>
                  </a:cubicBezTo>
                  <a:close/>
                </a:path>
              </a:pathLst>
            </a:custGeom>
            <a:solidFill>
              <a:srgbClr val="0C99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0924;p38"/>
            <p:cNvSpPr/>
            <p:nvPr/>
          </p:nvSpPr>
          <p:spPr>
            <a:xfrm>
              <a:off x="4352300" y="3559225"/>
              <a:ext cx="230575" cy="180400"/>
            </a:xfrm>
            <a:custGeom>
              <a:avLst/>
              <a:gdLst/>
              <a:ahLst/>
              <a:cxnLst/>
              <a:rect l="l" t="t" r="r" b="b"/>
              <a:pathLst>
                <a:path w="9223" h="7216" extrusionOk="0">
                  <a:moveTo>
                    <a:pt x="3819" y="0"/>
                  </a:moveTo>
                  <a:cubicBezTo>
                    <a:pt x="3819" y="0"/>
                    <a:pt x="1" y="1586"/>
                    <a:pt x="936" y="4973"/>
                  </a:cubicBezTo>
                  <a:cubicBezTo>
                    <a:pt x="1364" y="6526"/>
                    <a:pt x="3080" y="7216"/>
                    <a:pt x="4828" y="7216"/>
                  </a:cubicBezTo>
                  <a:cubicBezTo>
                    <a:pt x="6893" y="7216"/>
                    <a:pt x="9002" y="6253"/>
                    <a:pt x="9079" y="4613"/>
                  </a:cubicBezTo>
                  <a:cubicBezTo>
                    <a:pt x="9223" y="1586"/>
                    <a:pt x="6846" y="217"/>
                    <a:pt x="6846" y="217"/>
                  </a:cubicBezTo>
                  <a:lnTo>
                    <a:pt x="3819" y="0"/>
                  </a:ln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0925;p38"/>
            <p:cNvSpPr/>
            <p:nvPr/>
          </p:nvSpPr>
          <p:spPr>
            <a:xfrm>
              <a:off x="4405925" y="3559225"/>
              <a:ext cx="138700" cy="34775"/>
            </a:xfrm>
            <a:custGeom>
              <a:avLst/>
              <a:gdLst/>
              <a:ahLst/>
              <a:cxnLst/>
              <a:rect l="l" t="t" r="r" b="b"/>
              <a:pathLst>
                <a:path w="5548" h="1391" extrusionOk="0">
                  <a:moveTo>
                    <a:pt x="1674" y="0"/>
                  </a:moveTo>
                  <a:cubicBezTo>
                    <a:pt x="1060" y="278"/>
                    <a:pt x="495" y="654"/>
                    <a:pt x="0" y="1109"/>
                  </a:cubicBezTo>
                  <a:cubicBezTo>
                    <a:pt x="1210" y="1314"/>
                    <a:pt x="2181" y="1390"/>
                    <a:pt x="2954" y="1390"/>
                  </a:cubicBezTo>
                  <a:cubicBezTo>
                    <a:pt x="4469" y="1390"/>
                    <a:pt x="5224" y="1097"/>
                    <a:pt x="5547" y="914"/>
                  </a:cubicBezTo>
                  <a:cubicBezTo>
                    <a:pt x="5092" y="443"/>
                    <a:pt x="4701" y="217"/>
                    <a:pt x="4701" y="217"/>
                  </a:cubicBezTo>
                  <a:lnTo>
                    <a:pt x="1674" y="3"/>
                  </a:lnTo>
                  <a:lnTo>
                    <a:pt x="1674" y="0"/>
                  </a:lnTo>
                  <a:close/>
                </a:path>
              </a:pathLst>
            </a:custGeom>
            <a:solidFill>
              <a:srgbClr val="0C99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0926;p38"/>
            <p:cNvSpPr/>
            <p:nvPr/>
          </p:nvSpPr>
          <p:spPr>
            <a:xfrm>
              <a:off x="4308450" y="3140100"/>
              <a:ext cx="409375" cy="438300"/>
            </a:xfrm>
            <a:custGeom>
              <a:avLst/>
              <a:gdLst/>
              <a:ahLst/>
              <a:cxnLst/>
              <a:rect l="l" t="t" r="r" b="b"/>
              <a:pathLst>
                <a:path w="16375" h="17532" extrusionOk="0">
                  <a:moveTo>
                    <a:pt x="5522" y="0"/>
                  </a:moveTo>
                  <a:cubicBezTo>
                    <a:pt x="5411" y="0"/>
                    <a:pt x="5297" y="10"/>
                    <a:pt x="5179" y="32"/>
                  </a:cubicBezTo>
                  <a:cubicBezTo>
                    <a:pt x="1994" y="611"/>
                    <a:pt x="3689" y="3221"/>
                    <a:pt x="5755" y="4670"/>
                  </a:cubicBezTo>
                  <a:lnTo>
                    <a:pt x="5755" y="4670"/>
                  </a:lnTo>
                  <a:cubicBezTo>
                    <a:pt x="5000" y="4263"/>
                    <a:pt x="3976" y="3798"/>
                    <a:pt x="3235" y="3798"/>
                  </a:cubicBezTo>
                  <a:cubicBezTo>
                    <a:pt x="2811" y="3798"/>
                    <a:pt x="2479" y="3951"/>
                    <a:pt x="2344" y="4354"/>
                  </a:cubicBezTo>
                  <a:cubicBezTo>
                    <a:pt x="1683" y="6338"/>
                    <a:pt x="3286" y="6219"/>
                    <a:pt x="5113" y="6259"/>
                  </a:cubicBezTo>
                  <a:lnTo>
                    <a:pt x="5113" y="6259"/>
                  </a:lnTo>
                  <a:cubicBezTo>
                    <a:pt x="4121" y="6673"/>
                    <a:pt x="1" y="8727"/>
                    <a:pt x="1529" y="13769"/>
                  </a:cubicBezTo>
                  <a:cubicBezTo>
                    <a:pt x="2354" y="16499"/>
                    <a:pt x="5236" y="17531"/>
                    <a:pt x="7942" y="17531"/>
                  </a:cubicBezTo>
                  <a:cubicBezTo>
                    <a:pt x="10113" y="17531"/>
                    <a:pt x="12171" y="16867"/>
                    <a:pt x="12962" y="15883"/>
                  </a:cubicBezTo>
                  <a:cubicBezTo>
                    <a:pt x="14740" y="13674"/>
                    <a:pt x="16375" y="8774"/>
                    <a:pt x="10225" y="5460"/>
                  </a:cubicBezTo>
                  <a:cubicBezTo>
                    <a:pt x="10225" y="5460"/>
                    <a:pt x="11472" y="2289"/>
                    <a:pt x="9841" y="2097"/>
                  </a:cubicBezTo>
                  <a:cubicBezTo>
                    <a:pt x="9774" y="2089"/>
                    <a:pt x="9712" y="2085"/>
                    <a:pt x="9652" y="2085"/>
                  </a:cubicBezTo>
                  <a:cubicBezTo>
                    <a:pt x="8483" y="2085"/>
                    <a:pt x="8571" y="3534"/>
                    <a:pt x="8711" y="4346"/>
                  </a:cubicBezTo>
                  <a:lnTo>
                    <a:pt x="8711" y="4346"/>
                  </a:lnTo>
                  <a:cubicBezTo>
                    <a:pt x="8401" y="3078"/>
                    <a:pt x="7449" y="0"/>
                    <a:pt x="5522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0927;p38"/>
            <p:cNvSpPr/>
            <p:nvPr/>
          </p:nvSpPr>
          <p:spPr>
            <a:xfrm>
              <a:off x="4408525" y="3384200"/>
              <a:ext cx="27500" cy="27000"/>
            </a:xfrm>
            <a:custGeom>
              <a:avLst/>
              <a:gdLst/>
              <a:ahLst/>
              <a:cxnLst/>
              <a:rect l="l" t="t" r="r" b="b"/>
              <a:pathLst>
                <a:path w="1100" h="1080" extrusionOk="0">
                  <a:moveTo>
                    <a:pt x="653" y="0"/>
                  </a:moveTo>
                  <a:cubicBezTo>
                    <a:pt x="577" y="0"/>
                    <a:pt x="492" y="16"/>
                    <a:pt x="400" y="49"/>
                  </a:cubicBezTo>
                  <a:cubicBezTo>
                    <a:pt x="315" y="76"/>
                    <a:pt x="235" y="122"/>
                    <a:pt x="168" y="180"/>
                  </a:cubicBezTo>
                  <a:cubicBezTo>
                    <a:pt x="113" y="229"/>
                    <a:pt x="67" y="290"/>
                    <a:pt x="40" y="357"/>
                  </a:cubicBezTo>
                  <a:cubicBezTo>
                    <a:pt x="12" y="422"/>
                    <a:pt x="0" y="492"/>
                    <a:pt x="0" y="562"/>
                  </a:cubicBezTo>
                  <a:cubicBezTo>
                    <a:pt x="3" y="629"/>
                    <a:pt x="15" y="700"/>
                    <a:pt x="40" y="764"/>
                  </a:cubicBezTo>
                  <a:cubicBezTo>
                    <a:pt x="61" y="834"/>
                    <a:pt x="98" y="898"/>
                    <a:pt x="147" y="953"/>
                  </a:cubicBezTo>
                  <a:cubicBezTo>
                    <a:pt x="186" y="996"/>
                    <a:pt x="235" y="1033"/>
                    <a:pt x="293" y="1054"/>
                  </a:cubicBezTo>
                  <a:cubicBezTo>
                    <a:pt x="342" y="1072"/>
                    <a:pt x="393" y="1079"/>
                    <a:pt x="446" y="1079"/>
                  </a:cubicBezTo>
                  <a:cubicBezTo>
                    <a:pt x="456" y="1079"/>
                    <a:pt x="466" y="1079"/>
                    <a:pt x="477" y="1078"/>
                  </a:cubicBezTo>
                  <a:cubicBezTo>
                    <a:pt x="547" y="1072"/>
                    <a:pt x="617" y="1057"/>
                    <a:pt x="684" y="1033"/>
                  </a:cubicBezTo>
                  <a:cubicBezTo>
                    <a:pt x="764" y="1008"/>
                    <a:pt x="840" y="968"/>
                    <a:pt x="907" y="916"/>
                  </a:cubicBezTo>
                  <a:cubicBezTo>
                    <a:pt x="956" y="874"/>
                    <a:pt x="999" y="825"/>
                    <a:pt x="1033" y="770"/>
                  </a:cubicBezTo>
                  <a:cubicBezTo>
                    <a:pt x="1060" y="724"/>
                    <a:pt x="1078" y="672"/>
                    <a:pt x="1088" y="617"/>
                  </a:cubicBezTo>
                  <a:cubicBezTo>
                    <a:pt x="1097" y="571"/>
                    <a:pt x="1100" y="525"/>
                    <a:pt x="1097" y="480"/>
                  </a:cubicBezTo>
                  <a:cubicBezTo>
                    <a:pt x="1094" y="443"/>
                    <a:pt x="1091" y="406"/>
                    <a:pt x="1081" y="370"/>
                  </a:cubicBezTo>
                  <a:cubicBezTo>
                    <a:pt x="1072" y="342"/>
                    <a:pt x="1066" y="321"/>
                    <a:pt x="1063" y="315"/>
                  </a:cubicBezTo>
                  <a:cubicBezTo>
                    <a:pt x="1014" y="171"/>
                    <a:pt x="932" y="76"/>
                    <a:pt x="819" y="31"/>
                  </a:cubicBezTo>
                  <a:cubicBezTo>
                    <a:pt x="769" y="10"/>
                    <a:pt x="714" y="0"/>
                    <a:pt x="653" y="0"/>
                  </a:cubicBezTo>
                  <a:close/>
                </a:path>
              </a:pathLst>
            </a:custGeom>
            <a:solidFill>
              <a:srgbClr val="3B0F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0928;p38"/>
            <p:cNvSpPr/>
            <p:nvPr/>
          </p:nvSpPr>
          <p:spPr>
            <a:xfrm>
              <a:off x="4371625" y="3416525"/>
              <a:ext cx="63100" cy="25975"/>
            </a:xfrm>
            <a:custGeom>
              <a:avLst/>
              <a:gdLst/>
              <a:ahLst/>
              <a:cxnLst/>
              <a:rect l="l" t="t" r="r" b="b"/>
              <a:pathLst>
                <a:path w="2524" h="1039" extrusionOk="0">
                  <a:moveTo>
                    <a:pt x="1056" y="1"/>
                  </a:moveTo>
                  <a:cubicBezTo>
                    <a:pt x="958" y="1"/>
                    <a:pt x="859" y="5"/>
                    <a:pt x="761" y="14"/>
                  </a:cubicBezTo>
                  <a:cubicBezTo>
                    <a:pt x="618" y="27"/>
                    <a:pt x="480" y="57"/>
                    <a:pt x="346" y="106"/>
                  </a:cubicBezTo>
                  <a:cubicBezTo>
                    <a:pt x="254" y="137"/>
                    <a:pt x="169" y="192"/>
                    <a:pt x="101" y="265"/>
                  </a:cubicBezTo>
                  <a:cubicBezTo>
                    <a:pt x="50" y="317"/>
                    <a:pt x="19" y="387"/>
                    <a:pt x="10" y="460"/>
                  </a:cubicBezTo>
                  <a:cubicBezTo>
                    <a:pt x="1" y="540"/>
                    <a:pt x="25" y="619"/>
                    <a:pt x="77" y="680"/>
                  </a:cubicBezTo>
                  <a:cubicBezTo>
                    <a:pt x="141" y="751"/>
                    <a:pt x="218" y="806"/>
                    <a:pt x="303" y="842"/>
                  </a:cubicBezTo>
                  <a:cubicBezTo>
                    <a:pt x="419" y="894"/>
                    <a:pt x="538" y="934"/>
                    <a:pt x="660" y="958"/>
                  </a:cubicBezTo>
                  <a:cubicBezTo>
                    <a:pt x="816" y="989"/>
                    <a:pt x="975" y="1013"/>
                    <a:pt x="1134" y="1022"/>
                  </a:cubicBezTo>
                  <a:cubicBezTo>
                    <a:pt x="1246" y="1033"/>
                    <a:pt x="1356" y="1039"/>
                    <a:pt x="1467" y="1039"/>
                  </a:cubicBezTo>
                  <a:cubicBezTo>
                    <a:pt x="1541" y="1039"/>
                    <a:pt x="1615" y="1037"/>
                    <a:pt x="1690" y="1032"/>
                  </a:cubicBezTo>
                  <a:cubicBezTo>
                    <a:pt x="1818" y="1022"/>
                    <a:pt x="1950" y="1001"/>
                    <a:pt x="2075" y="968"/>
                  </a:cubicBezTo>
                  <a:cubicBezTo>
                    <a:pt x="2160" y="946"/>
                    <a:pt x="2240" y="909"/>
                    <a:pt x="2313" y="861"/>
                  </a:cubicBezTo>
                  <a:cubicBezTo>
                    <a:pt x="2365" y="827"/>
                    <a:pt x="2408" y="787"/>
                    <a:pt x="2444" y="741"/>
                  </a:cubicBezTo>
                  <a:cubicBezTo>
                    <a:pt x="2472" y="711"/>
                    <a:pt x="2490" y="677"/>
                    <a:pt x="2499" y="641"/>
                  </a:cubicBezTo>
                  <a:cubicBezTo>
                    <a:pt x="2505" y="619"/>
                    <a:pt x="2509" y="601"/>
                    <a:pt x="2512" y="583"/>
                  </a:cubicBezTo>
                  <a:cubicBezTo>
                    <a:pt x="2524" y="430"/>
                    <a:pt x="2432" y="305"/>
                    <a:pt x="2237" y="207"/>
                  </a:cubicBezTo>
                  <a:cubicBezTo>
                    <a:pt x="2038" y="112"/>
                    <a:pt x="1745" y="45"/>
                    <a:pt x="1351" y="14"/>
                  </a:cubicBezTo>
                  <a:cubicBezTo>
                    <a:pt x="1253" y="5"/>
                    <a:pt x="1155" y="1"/>
                    <a:pt x="1056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0929;p38"/>
            <p:cNvSpPr/>
            <p:nvPr/>
          </p:nvSpPr>
          <p:spPr>
            <a:xfrm>
              <a:off x="4548275" y="3425550"/>
              <a:ext cx="63025" cy="25975"/>
            </a:xfrm>
            <a:custGeom>
              <a:avLst/>
              <a:gdLst/>
              <a:ahLst/>
              <a:cxnLst/>
              <a:rect l="l" t="t" r="r" b="b"/>
              <a:pathLst>
                <a:path w="2521" h="1039" extrusionOk="0">
                  <a:moveTo>
                    <a:pt x="1044" y="1"/>
                  </a:moveTo>
                  <a:cubicBezTo>
                    <a:pt x="949" y="1"/>
                    <a:pt x="853" y="5"/>
                    <a:pt x="758" y="14"/>
                  </a:cubicBezTo>
                  <a:cubicBezTo>
                    <a:pt x="617" y="26"/>
                    <a:pt x="477" y="57"/>
                    <a:pt x="345" y="106"/>
                  </a:cubicBezTo>
                  <a:cubicBezTo>
                    <a:pt x="251" y="136"/>
                    <a:pt x="168" y="191"/>
                    <a:pt x="98" y="261"/>
                  </a:cubicBezTo>
                  <a:cubicBezTo>
                    <a:pt x="49" y="316"/>
                    <a:pt x="15" y="387"/>
                    <a:pt x="9" y="460"/>
                  </a:cubicBezTo>
                  <a:cubicBezTo>
                    <a:pt x="0" y="539"/>
                    <a:pt x="25" y="619"/>
                    <a:pt x="76" y="680"/>
                  </a:cubicBezTo>
                  <a:cubicBezTo>
                    <a:pt x="138" y="750"/>
                    <a:pt x="214" y="805"/>
                    <a:pt x="303" y="842"/>
                  </a:cubicBezTo>
                  <a:cubicBezTo>
                    <a:pt x="416" y="894"/>
                    <a:pt x="538" y="933"/>
                    <a:pt x="660" y="958"/>
                  </a:cubicBezTo>
                  <a:cubicBezTo>
                    <a:pt x="816" y="988"/>
                    <a:pt x="975" y="1013"/>
                    <a:pt x="1133" y="1025"/>
                  </a:cubicBezTo>
                  <a:cubicBezTo>
                    <a:pt x="1240" y="1034"/>
                    <a:pt x="1348" y="1039"/>
                    <a:pt x="1456" y="1039"/>
                  </a:cubicBezTo>
                  <a:cubicBezTo>
                    <a:pt x="1534" y="1039"/>
                    <a:pt x="1612" y="1036"/>
                    <a:pt x="1689" y="1031"/>
                  </a:cubicBezTo>
                  <a:cubicBezTo>
                    <a:pt x="1818" y="1022"/>
                    <a:pt x="1946" y="1001"/>
                    <a:pt x="2071" y="967"/>
                  </a:cubicBezTo>
                  <a:cubicBezTo>
                    <a:pt x="2157" y="946"/>
                    <a:pt x="2236" y="909"/>
                    <a:pt x="2309" y="860"/>
                  </a:cubicBezTo>
                  <a:cubicBezTo>
                    <a:pt x="2361" y="826"/>
                    <a:pt x="2404" y="787"/>
                    <a:pt x="2441" y="741"/>
                  </a:cubicBezTo>
                  <a:cubicBezTo>
                    <a:pt x="2468" y="710"/>
                    <a:pt x="2487" y="677"/>
                    <a:pt x="2496" y="640"/>
                  </a:cubicBezTo>
                  <a:cubicBezTo>
                    <a:pt x="2502" y="619"/>
                    <a:pt x="2505" y="600"/>
                    <a:pt x="2508" y="582"/>
                  </a:cubicBezTo>
                  <a:cubicBezTo>
                    <a:pt x="2520" y="432"/>
                    <a:pt x="2429" y="307"/>
                    <a:pt x="2233" y="209"/>
                  </a:cubicBezTo>
                  <a:cubicBezTo>
                    <a:pt x="2038" y="112"/>
                    <a:pt x="1744" y="48"/>
                    <a:pt x="1350" y="17"/>
                  </a:cubicBezTo>
                  <a:cubicBezTo>
                    <a:pt x="1249" y="6"/>
                    <a:pt x="1146" y="1"/>
                    <a:pt x="1044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930;p38"/>
            <p:cNvSpPr/>
            <p:nvPr/>
          </p:nvSpPr>
          <p:spPr>
            <a:xfrm>
              <a:off x="4546575" y="3384250"/>
              <a:ext cx="28975" cy="26900"/>
            </a:xfrm>
            <a:custGeom>
              <a:avLst/>
              <a:gdLst/>
              <a:ahLst/>
              <a:cxnLst/>
              <a:rect l="l" t="t" r="r" b="b"/>
              <a:pathLst>
                <a:path w="1159" h="1076" extrusionOk="0">
                  <a:moveTo>
                    <a:pt x="551" y="1"/>
                  </a:moveTo>
                  <a:cubicBezTo>
                    <a:pt x="545" y="1"/>
                    <a:pt x="539" y="1"/>
                    <a:pt x="532" y="1"/>
                  </a:cubicBezTo>
                  <a:cubicBezTo>
                    <a:pt x="462" y="1"/>
                    <a:pt x="395" y="19"/>
                    <a:pt x="331" y="50"/>
                  </a:cubicBezTo>
                  <a:cubicBezTo>
                    <a:pt x="270" y="77"/>
                    <a:pt x="212" y="117"/>
                    <a:pt x="163" y="166"/>
                  </a:cubicBezTo>
                  <a:cubicBezTo>
                    <a:pt x="108" y="215"/>
                    <a:pt x="65" y="273"/>
                    <a:pt x="35" y="340"/>
                  </a:cubicBezTo>
                  <a:cubicBezTo>
                    <a:pt x="10" y="395"/>
                    <a:pt x="1" y="456"/>
                    <a:pt x="4" y="517"/>
                  </a:cubicBezTo>
                  <a:cubicBezTo>
                    <a:pt x="10" y="578"/>
                    <a:pt x="25" y="640"/>
                    <a:pt x="56" y="695"/>
                  </a:cubicBezTo>
                  <a:cubicBezTo>
                    <a:pt x="90" y="756"/>
                    <a:pt x="132" y="814"/>
                    <a:pt x="184" y="866"/>
                  </a:cubicBezTo>
                  <a:cubicBezTo>
                    <a:pt x="239" y="927"/>
                    <a:pt x="306" y="979"/>
                    <a:pt x="383" y="1018"/>
                  </a:cubicBezTo>
                  <a:cubicBezTo>
                    <a:pt x="441" y="1049"/>
                    <a:pt x="502" y="1067"/>
                    <a:pt x="566" y="1073"/>
                  </a:cubicBezTo>
                  <a:cubicBezTo>
                    <a:pt x="581" y="1075"/>
                    <a:pt x="596" y="1076"/>
                    <a:pt x="610" y="1076"/>
                  </a:cubicBezTo>
                  <a:cubicBezTo>
                    <a:pt x="650" y="1076"/>
                    <a:pt x="691" y="1070"/>
                    <a:pt x="731" y="1061"/>
                  </a:cubicBezTo>
                  <a:cubicBezTo>
                    <a:pt x="774" y="1049"/>
                    <a:pt x="820" y="1031"/>
                    <a:pt x="859" y="1009"/>
                  </a:cubicBezTo>
                  <a:cubicBezTo>
                    <a:pt x="893" y="994"/>
                    <a:pt x="923" y="972"/>
                    <a:pt x="951" y="951"/>
                  </a:cubicBezTo>
                  <a:cubicBezTo>
                    <a:pt x="975" y="930"/>
                    <a:pt x="991" y="918"/>
                    <a:pt x="994" y="914"/>
                  </a:cubicBezTo>
                  <a:cubicBezTo>
                    <a:pt x="1104" y="808"/>
                    <a:pt x="1159" y="698"/>
                    <a:pt x="1153" y="575"/>
                  </a:cubicBezTo>
                  <a:cubicBezTo>
                    <a:pt x="1146" y="453"/>
                    <a:pt x="1082" y="328"/>
                    <a:pt x="963" y="203"/>
                  </a:cubicBezTo>
                  <a:cubicBezTo>
                    <a:pt x="902" y="136"/>
                    <a:pt x="829" y="81"/>
                    <a:pt x="746" y="44"/>
                  </a:cubicBezTo>
                  <a:cubicBezTo>
                    <a:pt x="685" y="16"/>
                    <a:pt x="618" y="1"/>
                    <a:pt x="551" y="1"/>
                  </a:cubicBezTo>
                  <a:close/>
                </a:path>
              </a:pathLst>
            </a:custGeom>
            <a:solidFill>
              <a:srgbClr val="3B0F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0931;p38"/>
            <p:cNvSpPr/>
            <p:nvPr/>
          </p:nvSpPr>
          <p:spPr>
            <a:xfrm>
              <a:off x="4466550" y="3418925"/>
              <a:ext cx="50800" cy="38075"/>
            </a:xfrm>
            <a:custGeom>
              <a:avLst/>
              <a:gdLst/>
              <a:ahLst/>
              <a:cxnLst/>
              <a:rect l="l" t="t" r="r" b="b"/>
              <a:pathLst>
                <a:path w="2032" h="1523" extrusionOk="0">
                  <a:moveTo>
                    <a:pt x="224" y="1"/>
                  </a:moveTo>
                  <a:cubicBezTo>
                    <a:pt x="195" y="1"/>
                    <a:pt x="165" y="18"/>
                    <a:pt x="156" y="56"/>
                  </a:cubicBezTo>
                  <a:cubicBezTo>
                    <a:pt x="150" y="83"/>
                    <a:pt x="1" y="737"/>
                    <a:pt x="291" y="1168"/>
                  </a:cubicBezTo>
                  <a:cubicBezTo>
                    <a:pt x="416" y="1357"/>
                    <a:pt x="612" y="1473"/>
                    <a:pt x="862" y="1510"/>
                  </a:cubicBezTo>
                  <a:cubicBezTo>
                    <a:pt x="911" y="1519"/>
                    <a:pt x="960" y="1522"/>
                    <a:pt x="1009" y="1522"/>
                  </a:cubicBezTo>
                  <a:cubicBezTo>
                    <a:pt x="1013" y="1522"/>
                    <a:pt x="1017" y="1522"/>
                    <a:pt x="1022" y="1522"/>
                  </a:cubicBezTo>
                  <a:cubicBezTo>
                    <a:pt x="1191" y="1522"/>
                    <a:pt x="1360" y="1464"/>
                    <a:pt x="1494" y="1360"/>
                  </a:cubicBezTo>
                  <a:cubicBezTo>
                    <a:pt x="1940" y="1015"/>
                    <a:pt x="2026" y="254"/>
                    <a:pt x="2029" y="224"/>
                  </a:cubicBezTo>
                  <a:cubicBezTo>
                    <a:pt x="2032" y="184"/>
                    <a:pt x="2004" y="148"/>
                    <a:pt x="1965" y="145"/>
                  </a:cubicBezTo>
                  <a:cubicBezTo>
                    <a:pt x="1961" y="144"/>
                    <a:pt x="1958" y="144"/>
                    <a:pt x="1955" y="144"/>
                  </a:cubicBezTo>
                  <a:cubicBezTo>
                    <a:pt x="1919" y="144"/>
                    <a:pt x="1888" y="172"/>
                    <a:pt x="1885" y="209"/>
                  </a:cubicBezTo>
                  <a:cubicBezTo>
                    <a:pt x="1885" y="215"/>
                    <a:pt x="1803" y="939"/>
                    <a:pt x="1406" y="1244"/>
                  </a:cubicBezTo>
                  <a:cubicBezTo>
                    <a:pt x="1291" y="1333"/>
                    <a:pt x="1149" y="1380"/>
                    <a:pt x="1005" y="1380"/>
                  </a:cubicBezTo>
                  <a:cubicBezTo>
                    <a:pt x="966" y="1380"/>
                    <a:pt x="926" y="1377"/>
                    <a:pt x="886" y="1369"/>
                  </a:cubicBezTo>
                  <a:cubicBezTo>
                    <a:pt x="676" y="1336"/>
                    <a:pt x="517" y="1241"/>
                    <a:pt x="410" y="1088"/>
                  </a:cubicBezTo>
                  <a:cubicBezTo>
                    <a:pt x="156" y="710"/>
                    <a:pt x="297" y="96"/>
                    <a:pt x="297" y="86"/>
                  </a:cubicBezTo>
                  <a:cubicBezTo>
                    <a:pt x="308" y="33"/>
                    <a:pt x="266" y="1"/>
                    <a:pt x="224" y="1"/>
                  </a:cubicBezTo>
                  <a:close/>
                </a:path>
              </a:pathLst>
            </a:custGeom>
            <a:solidFill>
              <a:srgbClr val="3B0F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0932;p38"/>
            <p:cNvSpPr/>
            <p:nvPr/>
          </p:nvSpPr>
          <p:spPr>
            <a:xfrm>
              <a:off x="4561475" y="3190900"/>
              <a:ext cx="181250" cy="106950"/>
            </a:xfrm>
            <a:custGeom>
              <a:avLst/>
              <a:gdLst/>
              <a:ahLst/>
              <a:cxnLst/>
              <a:rect l="l" t="t" r="r" b="b"/>
              <a:pathLst>
                <a:path w="7250" h="4278" extrusionOk="0">
                  <a:moveTo>
                    <a:pt x="3077" y="1"/>
                  </a:moveTo>
                  <a:cubicBezTo>
                    <a:pt x="2821" y="1"/>
                    <a:pt x="2490" y="88"/>
                    <a:pt x="2062" y="309"/>
                  </a:cubicBezTo>
                  <a:cubicBezTo>
                    <a:pt x="1" y="1375"/>
                    <a:pt x="2979" y="4277"/>
                    <a:pt x="2979" y="4277"/>
                  </a:cubicBezTo>
                  <a:cubicBezTo>
                    <a:pt x="2979" y="4277"/>
                    <a:pt x="7249" y="3211"/>
                    <a:pt x="6480" y="1409"/>
                  </a:cubicBezTo>
                  <a:cubicBezTo>
                    <a:pt x="6212" y="780"/>
                    <a:pt x="5822" y="575"/>
                    <a:pt x="5428" y="575"/>
                  </a:cubicBezTo>
                  <a:cubicBezTo>
                    <a:pt x="4696" y="575"/>
                    <a:pt x="3950" y="1284"/>
                    <a:pt x="3950" y="1284"/>
                  </a:cubicBezTo>
                  <a:cubicBezTo>
                    <a:pt x="3950" y="1284"/>
                    <a:pt x="4060" y="1"/>
                    <a:pt x="3077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35 Rectángulo"/>
          <p:cNvSpPr/>
          <p:nvPr/>
        </p:nvSpPr>
        <p:spPr>
          <a:xfrm>
            <a:off x="0" y="5013176"/>
            <a:ext cx="2195736" cy="18448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5496" y="14759"/>
            <a:ext cx="9144000" cy="1037977"/>
          </a:xfrm>
        </p:spPr>
        <p:txBody>
          <a:bodyPr>
            <a:noAutofit/>
          </a:bodyPr>
          <a:lstStyle/>
          <a:p>
            <a:pPr algn="ctr"/>
            <a:r>
              <a:rPr lang="es-CL" sz="3200" b="1" cap="none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Guía de Aprendizaje FINAL </a:t>
            </a:r>
            <a:r>
              <a:rPr lang="es-CL" sz="3200" b="1" cap="none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n°6:</a:t>
            </a:r>
            <a:r>
              <a:rPr lang="es-CL" sz="3200" b="1" cap="none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s-CL" sz="3200" b="1" cap="none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s-CL" sz="3200" b="1" cap="none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TECNOLOGÍA</a:t>
            </a:r>
            <a:endParaRPr lang="es-CL" sz="3200" b="1" cap="none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07704" y="1172344"/>
            <a:ext cx="5544616" cy="600472"/>
          </a:xfrm>
          <a:solidFill>
            <a:srgbClr val="F5FB11"/>
          </a:solidFill>
          <a:ln>
            <a:noFill/>
          </a:ln>
        </p:spPr>
        <p:txBody>
          <a:bodyPr>
            <a:normAutofit fontScale="92500"/>
          </a:bodyPr>
          <a:lstStyle/>
          <a:p>
            <a:r>
              <a:rPr lang="es-CL" sz="2400" b="1" i="1" dirty="0" smtClean="0">
                <a:solidFill>
                  <a:schemeClr val="bg1"/>
                </a:solidFill>
              </a:rPr>
              <a:t>Semana </a:t>
            </a:r>
            <a:r>
              <a:rPr lang="es-CL" b="1" i="1" dirty="0">
                <a:solidFill>
                  <a:schemeClr val="bg1"/>
                </a:solidFill>
              </a:rPr>
              <a:t>1</a:t>
            </a:r>
            <a:r>
              <a:rPr lang="es-CL" b="1" i="1" dirty="0" smtClean="0">
                <a:solidFill>
                  <a:schemeClr val="bg1"/>
                </a:solidFill>
              </a:rPr>
              <a:t> </a:t>
            </a:r>
            <a:r>
              <a:rPr lang="es-CL" sz="2400" b="1" i="1" dirty="0" smtClean="0">
                <a:solidFill>
                  <a:schemeClr val="bg1"/>
                </a:solidFill>
              </a:rPr>
              <a:t>de </a:t>
            </a:r>
            <a:r>
              <a:rPr lang="es-CL" b="1" i="1" dirty="0" smtClean="0">
                <a:solidFill>
                  <a:schemeClr val="bg1"/>
                </a:solidFill>
              </a:rPr>
              <a:t>Noviembre al 19 de Noviembre</a:t>
            </a:r>
            <a:endParaRPr lang="es-CL" sz="2400" b="1" i="1" dirty="0">
              <a:solidFill>
                <a:schemeClr val="bg1"/>
              </a:solidFill>
            </a:endParaRPr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>
          <a:xfrm>
            <a:off x="107504" y="5229200"/>
            <a:ext cx="9036496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s-CL" sz="2400" b="1" i="1" u="sng" dirty="0" smtClean="0">
              <a:solidFill>
                <a:srgbClr val="002060"/>
              </a:solidFill>
              <a:latin typeface="+mj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s-CL" sz="2400" b="1" i="1" u="sng" dirty="0" smtClean="0">
              <a:solidFill>
                <a:srgbClr val="002060"/>
              </a:solidFill>
              <a:latin typeface="+mj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CL" sz="2400" b="1" i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C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33 Subtítulo"/>
          <p:cNvSpPr txBox="1">
            <a:spLocks/>
          </p:cNvSpPr>
          <p:nvPr/>
        </p:nvSpPr>
        <p:spPr>
          <a:xfrm>
            <a:off x="1259632" y="5013176"/>
            <a:ext cx="6948264" cy="1844824"/>
          </a:xfrm>
          <a:prstGeom prst="rect">
            <a:avLst/>
          </a:prstGeom>
          <a:solidFill>
            <a:schemeClr val="tx1"/>
          </a:solidFill>
        </p:spPr>
        <p:txBody>
          <a:bodyPr vert="horz" anchor="b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es-CL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cs typeface="Arial" pitchFamily="34" charset="0"/>
              </a:rPr>
              <a:t>Queridos corazones, ya estamos en la última guía del año escolar, lo cual es sinónimo de que la Navidad se acerca, es por esto, que en ésta última </a:t>
            </a:r>
            <a:r>
              <a:rPr kumimoji="0" lang="es-CL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cs typeface="Arial" pitchFamily="34" charset="0"/>
              </a:rPr>
              <a:t>instancia, </a:t>
            </a:r>
            <a:r>
              <a:rPr kumimoji="0" lang="es-CL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cs typeface="Arial" pitchFamily="34" charset="0"/>
              </a:rPr>
              <a:t>realizaremos como de costumbre nuestro proyecto navideño con materiales reciclados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es-CL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es-CL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cs typeface="Arial" pitchFamily="34" charset="0"/>
              </a:rPr>
              <a:t>¿estás listo? Comencemos</a:t>
            </a:r>
            <a:endParaRPr kumimoji="0" lang="es-CL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37" name="Picture 4" descr="APOYO ESCOLAR ING MASCHWITZT CONTACTO TELEF 011-15-37910372: La historia de  Papá Noel para los niño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013177"/>
            <a:ext cx="1800269" cy="1908796"/>
          </a:xfrm>
          <a:prstGeom prst="rect">
            <a:avLst/>
          </a:prstGeom>
          <a:noFill/>
        </p:spPr>
      </p:pic>
      <p:sp>
        <p:nvSpPr>
          <p:cNvPr id="38" name="37 Rectángulo"/>
          <p:cNvSpPr/>
          <p:nvPr/>
        </p:nvSpPr>
        <p:spPr>
          <a:xfrm>
            <a:off x="8100392" y="5013176"/>
            <a:ext cx="1043608" cy="18448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39" name="Picture 4" descr="APOYO ESCOLAR ING MASCHWITZT CONTACTO TELEF 011-15-37910372: La historia de  Papá Noel para los niño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560840" y="5204659"/>
            <a:ext cx="1619672" cy="1717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Rectángulo"/>
          <p:cNvSpPr/>
          <p:nvPr/>
        </p:nvSpPr>
        <p:spPr>
          <a:xfrm>
            <a:off x="-36512" y="-315416"/>
            <a:ext cx="9144000" cy="122413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4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Proyecto navideño: Cajas decorativas</a:t>
            </a:r>
            <a:endParaRPr lang="es-CL" sz="44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6" name="AutoShape 8" descr="CONSTRU BOT Tu primer robot con material recicla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2058" name="AutoShape 10" descr="CONSTRU BOT Tu primer robot con material recicla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2060" name="AutoShape 12" descr="CONSTRU BOT Tu primer robot con material recicla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0" name="9 Pergamino horizontal"/>
          <p:cNvSpPr/>
          <p:nvPr/>
        </p:nvSpPr>
        <p:spPr>
          <a:xfrm>
            <a:off x="4572000" y="620688"/>
            <a:ext cx="4572000" cy="6237312"/>
          </a:xfrm>
          <a:prstGeom prst="horizontalScroll">
            <a:avLst>
              <a:gd name="adj" fmla="val 706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es-CL" sz="2400" b="1" u="sng" dirty="0" smtClean="0">
                <a:solidFill>
                  <a:schemeClr val="bg1"/>
                </a:solidFill>
              </a:rPr>
              <a:t>Materiales a utilizar</a:t>
            </a:r>
          </a:p>
          <a:p>
            <a:pPr marL="342900" indent="-342900"/>
            <a:endParaRPr lang="es-CL" sz="2400" b="1" dirty="0" smtClean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r>
              <a:rPr lang="es-CL" sz="2400" dirty="0" smtClean="0">
                <a:solidFill>
                  <a:schemeClr val="bg1"/>
                </a:solidFill>
              </a:rPr>
              <a:t>Cajas de leche, zapatos, remedios, fósforo, etc.</a:t>
            </a:r>
          </a:p>
          <a:p>
            <a:pPr marL="342900" indent="-342900">
              <a:buAutoNum type="arabicPeriod"/>
            </a:pPr>
            <a:r>
              <a:rPr lang="es-CL" sz="2400" dirty="0" smtClean="0">
                <a:solidFill>
                  <a:schemeClr val="bg1"/>
                </a:solidFill>
              </a:rPr>
              <a:t>Témpera, género </a:t>
            </a:r>
            <a:r>
              <a:rPr lang="es-CL" sz="2400" dirty="0" smtClean="0">
                <a:solidFill>
                  <a:schemeClr val="bg1"/>
                </a:solidFill>
              </a:rPr>
              <a:t>o papel de cualquier </a:t>
            </a:r>
            <a:r>
              <a:rPr lang="es-CL" sz="2400" dirty="0" smtClean="0">
                <a:solidFill>
                  <a:schemeClr val="bg1"/>
                </a:solidFill>
              </a:rPr>
              <a:t>tipo que sirva para forrar o cubrir el envase.</a:t>
            </a:r>
            <a:endParaRPr lang="es-CL" sz="20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s-CL" sz="2400" dirty="0" smtClean="0">
                <a:solidFill>
                  <a:schemeClr val="bg1"/>
                </a:solidFill>
              </a:rPr>
              <a:t>Pegamento de cualquier tipo (en barra o </a:t>
            </a:r>
            <a:r>
              <a:rPr lang="es-CL" sz="2400" dirty="0" err="1" smtClean="0">
                <a:solidFill>
                  <a:schemeClr val="bg1"/>
                </a:solidFill>
              </a:rPr>
              <a:t>scocht</a:t>
            </a:r>
            <a:r>
              <a:rPr lang="es-CL" sz="2400" dirty="0" smtClean="0">
                <a:solidFill>
                  <a:schemeClr val="bg1"/>
                </a:solidFill>
              </a:rPr>
              <a:t>, etc.)</a:t>
            </a:r>
          </a:p>
          <a:p>
            <a:pPr marL="342900" indent="-342900">
              <a:buAutoNum type="arabicPeriod"/>
            </a:pPr>
            <a:r>
              <a:rPr lang="es-CL" sz="2400" dirty="0" smtClean="0">
                <a:solidFill>
                  <a:schemeClr val="bg1"/>
                </a:solidFill>
              </a:rPr>
              <a:t>Decoraciones varias: lápices </a:t>
            </a:r>
            <a:r>
              <a:rPr lang="es-CL" sz="2400" dirty="0" err="1" smtClean="0">
                <a:solidFill>
                  <a:schemeClr val="bg1"/>
                </a:solidFill>
              </a:rPr>
              <a:t>scripto</a:t>
            </a:r>
            <a:r>
              <a:rPr lang="es-CL" sz="2400" dirty="0" smtClean="0">
                <a:solidFill>
                  <a:schemeClr val="bg1"/>
                </a:solidFill>
              </a:rPr>
              <a:t>, botones, cintas, etc.</a:t>
            </a:r>
          </a:p>
        </p:txBody>
      </p:sp>
      <p:sp>
        <p:nvSpPr>
          <p:cNvPr id="2050" name="AutoShape 2" descr="blob:https://web.whatsapp.com/9a7e98f5-a5cf-44d7-a1b5-14c12e636eb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2" name="AutoShape 4" descr="blob:https://web.whatsapp.com/9a7e98f5-a5cf-44d7-a1b5-14c12e636eb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2054" name="AutoShape 6" descr="blob:https://web.whatsapp.com/9a7e98f5-a5cf-44d7-a1b5-14c12e636eb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 l="35887" t="29184" r="37467" b="24470"/>
          <a:stretch>
            <a:fillRect/>
          </a:stretch>
        </p:blipFill>
        <p:spPr bwMode="auto">
          <a:xfrm>
            <a:off x="-63225" y="1232756"/>
            <a:ext cx="4860032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13 Rectángulo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b="1" dirty="0" smtClean="0">
                <a:solidFill>
                  <a:schemeClr val="bg1"/>
                </a:solidFill>
              </a:rPr>
              <a:t>No olvides enviar foto de tu proyecto navideño</a:t>
            </a:r>
            <a:endParaRPr lang="es-CL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 l="35887" t="29184" r="37467" b="24470"/>
          <a:stretch>
            <a:fillRect/>
          </a:stretch>
        </p:blipFill>
        <p:spPr bwMode="auto">
          <a:xfrm>
            <a:off x="-78523" y="692696"/>
            <a:ext cx="8971003" cy="5251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907704" y="81147"/>
            <a:ext cx="1224136" cy="93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Modelo 1: Patas arriba</a:t>
            </a:r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4054820" y="188640"/>
            <a:ext cx="1152128" cy="100811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Modelo 2: Cascanueces</a:t>
            </a:r>
            <a:endParaRPr lang="es-CL" dirty="0"/>
          </a:p>
        </p:txBody>
      </p:sp>
      <p:sp>
        <p:nvSpPr>
          <p:cNvPr id="7" name="6 Rectángulo"/>
          <p:cNvSpPr/>
          <p:nvPr/>
        </p:nvSpPr>
        <p:spPr>
          <a:xfrm>
            <a:off x="7596336" y="44624"/>
            <a:ext cx="1440160" cy="86409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Modelo 3: Reno</a:t>
            </a:r>
            <a:endParaRPr lang="es-CL" dirty="0"/>
          </a:p>
        </p:txBody>
      </p:sp>
      <p:sp>
        <p:nvSpPr>
          <p:cNvPr id="8" name="7 Rectángulo"/>
          <p:cNvSpPr/>
          <p:nvPr/>
        </p:nvSpPr>
        <p:spPr>
          <a:xfrm>
            <a:off x="1043608" y="5850073"/>
            <a:ext cx="1152128" cy="100811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Modelo 4: Mono de nieve</a:t>
            </a:r>
            <a:endParaRPr lang="es-CL" dirty="0"/>
          </a:p>
        </p:txBody>
      </p:sp>
      <p:sp>
        <p:nvSpPr>
          <p:cNvPr id="10" name="9 Rectángulo"/>
          <p:cNvSpPr/>
          <p:nvPr/>
        </p:nvSpPr>
        <p:spPr>
          <a:xfrm>
            <a:off x="2973248" y="5877272"/>
            <a:ext cx="1152128" cy="1008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Modelo 5: Pingüino de nieve</a:t>
            </a:r>
            <a:endParaRPr lang="es-CL" dirty="0"/>
          </a:p>
        </p:txBody>
      </p:sp>
      <p:sp>
        <p:nvSpPr>
          <p:cNvPr id="11" name="10 Rectángulo"/>
          <p:cNvSpPr/>
          <p:nvPr/>
        </p:nvSpPr>
        <p:spPr>
          <a:xfrm>
            <a:off x="5206948" y="5838277"/>
            <a:ext cx="1152128" cy="100811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Modelo 6: Galleta jengibre</a:t>
            </a:r>
            <a:endParaRPr lang="es-CL" dirty="0"/>
          </a:p>
        </p:txBody>
      </p:sp>
      <p:sp>
        <p:nvSpPr>
          <p:cNvPr id="12" name="11 Rectángulo"/>
          <p:cNvSpPr/>
          <p:nvPr/>
        </p:nvSpPr>
        <p:spPr>
          <a:xfrm>
            <a:off x="7344308" y="5849888"/>
            <a:ext cx="1152128" cy="100811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Modelo 7: Viejito </a:t>
            </a:r>
            <a:r>
              <a:rPr lang="es-CL" dirty="0" err="1" smtClean="0"/>
              <a:t>Pascuero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3904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-108520" y="-99392"/>
            <a:ext cx="9252520" cy="1037977"/>
          </a:xfrm>
          <a:prstGeom prst="rect">
            <a:avLst/>
          </a:prstGeom>
          <a:solidFill>
            <a:srgbClr val="FFC000"/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1" i="0" u="sng" strike="noStrike" kern="1200" cap="none" spc="0" normalizeH="0" baseline="0" noProof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¿Cómo hacerlo?</a:t>
            </a:r>
            <a:endParaRPr kumimoji="0" lang="es-CL" sz="3200" b="1" i="0" u="sng" strike="noStrike" kern="1200" cap="none" spc="0" normalizeH="0" baseline="0" noProof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-108520" y="476672"/>
            <a:ext cx="9217024" cy="446449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u="sng" dirty="0" smtClean="0">
                <a:latin typeface="Calibri" pitchFamily="34" charset="0"/>
              </a:rPr>
              <a:t>ANTES DE EMPEZAR:</a:t>
            </a:r>
          </a:p>
          <a:p>
            <a:pPr algn="ctr"/>
            <a:r>
              <a:rPr lang="es-CL" sz="2400" dirty="0" smtClean="0">
                <a:latin typeface="Calibri" pitchFamily="34" charset="0"/>
              </a:rPr>
              <a:t>Escoge un modelo de los que aparecen en la foto</a:t>
            </a:r>
          </a:p>
          <a:p>
            <a:pPr algn="ctr"/>
            <a:endParaRPr lang="es-CL" sz="2400" dirty="0" smtClean="0">
              <a:latin typeface="Calibri" pitchFamily="34" charset="0"/>
            </a:endParaRPr>
          </a:p>
          <a:p>
            <a:pPr algn="ctr"/>
            <a:r>
              <a:rPr lang="es-CL" sz="2400" u="sng" dirty="0" smtClean="0">
                <a:latin typeface="Calibri" pitchFamily="34" charset="0"/>
              </a:rPr>
              <a:t>PASOS A SEGUIR:</a:t>
            </a:r>
          </a:p>
          <a:p>
            <a:pPr marL="342900" indent="-342900">
              <a:buAutoNum type="arabicPeriod"/>
            </a:pPr>
            <a:r>
              <a:rPr lang="es-CL" sz="2400" dirty="0" smtClean="0">
                <a:latin typeface="Calibri" pitchFamily="34" charset="0"/>
              </a:rPr>
              <a:t>Pinta la caja con el color del modelo que escogiste, si no deseas pintar, puedes forrarla con algún papel o tela que tengas en casa.</a:t>
            </a:r>
          </a:p>
          <a:p>
            <a:pPr marL="342900" indent="-342900">
              <a:buAutoNum type="arabicPeriod"/>
            </a:pPr>
            <a:r>
              <a:rPr lang="es-CL" sz="2400" dirty="0" smtClean="0">
                <a:latin typeface="Calibri" pitchFamily="34" charset="0"/>
              </a:rPr>
              <a:t>Decora la caja, según el modelo que escogiste, para esto, puedes utilizar tus plumones, lápices </a:t>
            </a:r>
            <a:r>
              <a:rPr lang="es-CL" sz="2400" dirty="0" err="1" smtClean="0">
                <a:latin typeface="Calibri" pitchFamily="34" charset="0"/>
              </a:rPr>
              <a:t>scripto</a:t>
            </a:r>
            <a:r>
              <a:rPr lang="es-CL" sz="2400" dirty="0" smtClean="0">
                <a:latin typeface="Calibri" pitchFamily="34" charset="0"/>
              </a:rPr>
              <a:t>, botones, cintas o lo que tu quieras.</a:t>
            </a:r>
          </a:p>
          <a:p>
            <a:pPr marL="342900" indent="-342900" algn="ctr">
              <a:buAutoNum type="arabicPeriod"/>
            </a:pPr>
            <a:endParaRPr lang="es-CL" dirty="0"/>
          </a:p>
        </p:txBody>
      </p:sp>
      <p:sp>
        <p:nvSpPr>
          <p:cNvPr id="14" name="13 Rectángulo"/>
          <p:cNvSpPr/>
          <p:nvPr/>
        </p:nvSpPr>
        <p:spPr>
          <a:xfrm>
            <a:off x="-36512" y="4293096"/>
            <a:ext cx="9144000" cy="273630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b="1" i="1" u="sng" dirty="0" smtClean="0">
                <a:solidFill>
                  <a:schemeClr val="tx1"/>
                </a:solidFill>
                <a:latin typeface="Calibri" pitchFamily="34" charset="0"/>
              </a:rPr>
              <a:t>SUGERENCIA</a:t>
            </a:r>
            <a:endParaRPr lang="es-CL" sz="2400" b="1" i="1" u="sng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endParaRPr lang="es-CL" sz="2400" b="1" i="1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r>
              <a:rPr lang="es-CL" sz="2400" b="1" i="1" dirty="0" smtClean="0">
                <a:solidFill>
                  <a:schemeClr val="tx1"/>
                </a:solidFill>
                <a:latin typeface="Calibri" pitchFamily="34" charset="0"/>
              </a:rPr>
              <a:t>Puedes hacer una linda actividad familiar con este proyecto. Que cada integrante haga un modelo diferente para que tengan la colección completa de cajas </a:t>
            </a:r>
            <a:r>
              <a:rPr lang="es-CL" sz="2400" b="1" i="1" dirty="0" smtClean="0">
                <a:solidFill>
                  <a:schemeClr val="tx1"/>
                </a:solidFill>
                <a:latin typeface="Calibri" pitchFamily="34" charset="0"/>
              </a:rPr>
              <a:t>navideñas si es que lo desean.</a:t>
            </a:r>
          </a:p>
          <a:p>
            <a:pPr algn="ctr"/>
            <a:r>
              <a:rPr lang="es-CL" sz="2400" b="1" i="1" dirty="0" smtClean="0">
                <a:solidFill>
                  <a:schemeClr val="tx1"/>
                </a:solidFill>
                <a:latin typeface="Calibri" pitchFamily="34" charset="0"/>
              </a:rPr>
              <a:t> RECUERDA SE EVALUARÁ SOLAMENTE EL QUE REALICE EL ESTUDIANTE (UNO SOLO)</a:t>
            </a:r>
            <a:endParaRPr lang="es-CL" sz="2400" b="1" i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114338"/>
              </p:ext>
            </p:extLst>
          </p:nvPr>
        </p:nvGraphicFramePr>
        <p:xfrm>
          <a:off x="155848" y="1397000"/>
          <a:ext cx="8880648" cy="4146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16352">
                  <a:extLst>
                    <a:ext uri="{9D8B030D-6E8A-4147-A177-3AD203B41FA5}">
                      <a16:colId xmlns:a16="http://schemas.microsoft.com/office/drawing/2014/main" val="4022350034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12092838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911417249"/>
                    </a:ext>
                  </a:extLst>
                </a:gridCol>
              </a:tblGrid>
              <a:tr h="371013">
                <a:tc>
                  <a:txBody>
                    <a:bodyPr/>
                    <a:lstStyle/>
                    <a:p>
                      <a:r>
                        <a:rPr lang="es-MX" dirty="0" smtClean="0"/>
                        <a:t>Indicadores de evaluación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Ptje</a:t>
                      </a:r>
                      <a:r>
                        <a:rPr lang="es-MX" dirty="0" smtClean="0"/>
                        <a:t> real.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Ptje</a:t>
                      </a:r>
                      <a:r>
                        <a:rPr lang="es-MX" dirty="0" smtClean="0"/>
                        <a:t> obtén.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309126"/>
                  </a:ext>
                </a:extLst>
              </a:tr>
              <a:tr h="371013">
                <a:tc>
                  <a:txBody>
                    <a:bodyPr/>
                    <a:lstStyle/>
                    <a:p>
                      <a:r>
                        <a:rPr lang="es-MX" dirty="0" smtClean="0"/>
                        <a:t>El trabajo es presentado en una foto donde salga el estudiante con su proyecto</a:t>
                      </a:r>
                      <a:r>
                        <a:rPr lang="es-MX" baseline="0" dirty="0" smtClean="0"/>
                        <a:t> navideño creado.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2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861823"/>
                  </a:ext>
                </a:extLst>
              </a:tr>
              <a:tr h="371013">
                <a:tc>
                  <a:txBody>
                    <a:bodyPr/>
                    <a:lstStyle/>
                    <a:p>
                      <a:r>
                        <a:rPr lang="es-MX" dirty="0" smtClean="0"/>
                        <a:t>El proyecto</a:t>
                      </a:r>
                      <a:r>
                        <a:rPr lang="es-MX" baseline="0" dirty="0" smtClean="0"/>
                        <a:t> navideño corresponde  a uno de los 7 modelos presentados.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4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979776"/>
                  </a:ext>
                </a:extLst>
              </a:tr>
              <a:tr h="371013">
                <a:tc>
                  <a:txBody>
                    <a:bodyPr/>
                    <a:lstStyle/>
                    <a:p>
                      <a:r>
                        <a:rPr lang="es-MX" dirty="0" smtClean="0"/>
                        <a:t>El trabajo utiliza materiales reciclados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4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950926"/>
                  </a:ext>
                </a:extLst>
              </a:tr>
              <a:tr h="371013">
                <a:tc>
                  <a:txBody>
                    <a:bodyPr/>
                    <a:lstStyle/>
                    <a:p>
                      <a:r>
                        <a:rPr lang="es-MX" dirty="0" smtClean="0"/>
                        <a:t>El</a:t>
                      </a:r>
                      <a:r>
                        <a:rPr lang="es-MX" baseline="0" dirty="0" smtClean="0"/>
                        <a:t> trabajo utiliza diversos materiales para decorarlo.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4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587732"/>
                  </a:ext>
                </a:extLst>
              </a:tr>
              <a:tr h="371013">
                <a:tc>
                  <a:txBody>
                    <a:bodyPr/>
                    <a:lstStyle/>
                    <a:p>
                      <a:r>
                        <a:rPr lang="es-MX" dirty="0" smtClean="0"/>
                        <a:t>El trabajo es bien presentado y limpio.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4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007989"/>
                  </a:ext>
                </a:extLst>
              </a:tr>
              <a:tr h="371013">
                <a:tc>
                  <a:txBody>
                    <a:bodyPr/>
                    <a:lstStyle/>
                    <a:p>
                      <a:r>
                        <a:rPr lang="es-MX" dirty="0" smtClean="0"/>
                        <a:t>El trabajo</a:t>
                      </a:r>
                      <a:r>
                        <a:rPr lang="es-MX" baseline="0" dirty="0" smtClean="0"/>
                        <a:t> es presentado dentro del plazo: hasta el viernes 19 de noviembre: 18 </a:t>
                      </a:r>
                      <a:r>
                        <a:rPr lang="es-MX" baseline="0" dirty="0" err="1" smtClean="0"/>
                        <a:t>hrs</a:t>
                      </a:r>
                      <a:r>
                        <a:rPr lang="es-MX" baseline="0" dirty="0" smtClean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4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351236"/>
                  </a:ext>
                </a:extLst>
              </a:tr>
              <a:tr h="371013">
                <a:tc>
                  <a:txBody>
                    <a:bodyPr/>
                    <a:lstStyle/>
                    <a:p>
                      <a:r>
                        <a:rPr lang="es-MX" dirty="0" smtClean="0"/>
                        <a:t>Puntaje total: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22 pts.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013033"/>
                  </a:ext>
                </a:extLst>
              </a:tr>
              <a:tr h="371013">
                <a:tc>
                  <a:txBody>
                    <a:bodyPr/>
                    <a:lstStyle/>
                    <a:p>
                      <a:r>
                        <a:rPr lang="es-MX" dirty="0" smtClean="0"/>
                        <a:t>Nota: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661500"/>
                  </a:ext>
                </a:extLst>
              </a:tr>
            </a:tbl>
          </a:graphicData>
        </a:graphic>
      </p:graphicFrame>
      <p:sp>
        <p:nvSpPr>
          <p:cNvPr id="3" name="32 Rectángulo"/>
          <p:cNvSpPr/>
          <p:nvPr/>
        </p:nvSpPr>
        <p:spPr>
          <a:xfrm>
            <a:off x="-36512" y="-315416"/>
            <a:ext cx="9144000" cy="122413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400" u="sng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PAUTA DE EVALUACIÓN</a:t>
            </a:r>
            <a:endParaRPr lang="es-CL" sz="44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2347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923</TotalTime>
  <Words>405</Words>
  <Application>Microsoft Office PowerPoint</Application>
  <PresentationFormat>Presentación en pantalla (4:3)</PresentationFormat>
  <Paragraphs>56</Paragraphs>
  <Slides>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Calibri</vt:lpstr>
      <vt:lpstr>Comic Sans MS</vt:lpstr>
      <vt:lpstr>Franklin Gothic Book</vt:lpstr>
      <vt:lpstr>Franklin Gothic Medium</vt:lpstr>
      <vt:lpstr>Wingdings 2</vt:lpstr>
      <vt:lpstr>Viajes</vt:lpstr>
      <vt:lpstr>Guía de Aprendizaje FINAL n°6:  TECNOLOGÍA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Guía de Aprendizaje n°6:  ARTES VISUALES</dc:title>
  <dc:creator>HP</dc:creator>
  <cp:lastModifiedBy>SanAndres01</cp:lastModifiedBy>
  <cp:revision>23</cp:revision>
  <dcterms:created xsi:type="dcterms:W3CDTF">2020-06-07T18:38:29Z</dcterms:created>
  <dcterms:modified xsi:type="dcterms:W3CDTF">2021-10-28T19:42:51Z</dcterms:modified>
</cp:coreProperties>
</file>